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  <p:sldMasterId id="2147483664" r:id="rId3"/>
  </p:sldMasterIdLst>
  <p:notesMasterIdLst>
    <p:notesMasterId r:id="rId18"/>
  </p:notesMasterIdLst>
  <p:sldIdLst>
    <p:sldId id="503" r:id="rId4"/>
    <p:sldId id="507" r:id="rId5"/>
    <p:sldId id="257" r:id="rId6"/>
    <p:sldId id="497" r:id="rId7"/>
    <p:sldId id="498" r:id="rId8"/>
    <p:sldId id="259" r:id="rId9"/>
    <p:sldId id="500" r:id="rId10"/>
    <p:sldId id="258" r:id="rId11"/>
    <p:sldId id="260" r:id="rId12"/>
    <p:sldId id="263" r:id="rId13"/>
    <p:sldId id="261" r:id="rId14"/>
    <p:sldId id="501" r:id="rId15"/>
    <p:sldId id="265" r:id="rId16"/>
    <p:sldId id="511" r:id="rId17"/>
  </p:sldIdLst>
  <p:sldSz cx="12192000" cy="6858000"/>
  <p:notesSz cx="6858000" cy="9144000"/>
  <p:embeddedFontLst>
    <p:embeddedFont>
      <p:font typeface="Albert Sans Black" pitchFamily="2" charset="0"/>
      <p:bold r:id="rId19"/>
      <p:boldItalic r:id="rId20"/>
    </p:embeddedFont>
    <p:embeddedFont>
      <p:font typeface="Albert Sans Medium" pitchFamily="2" charset="0"/>
      <p:regular r:id="rId21"/>
      <p:italic r:id="rId22"/>
    </p:embeddedFont>
    <p:embeddedFont>
      <p:font typeface="Cowboys 2.0" panose="02000500000000000000" pitchFamily="2" charset="0"/>
      <p:regular r:id="rId23"/>
    </p:embeddedFont>
    <p:embeddedFont>
      <p:font typeface="Eastwood" pitchFamily="50" charset="0"/>
      <p:regular r:id="rId24"/>
    </p:embeddedFont>
    <p:embeddedFont>
      <p:font typeface="Gelasio" pitchFamily="2" charset="0"/>
      <p:regular r:id="rId25"/>
      <p:bold r:id="rId26"/>
      <p:italic r:id="rId27"/>
      <p:boldItalic r:id="rId28"/>
    </p:embeddedFont>
    <p:embeddedFont>
      <p:font typeface="Poppins Light" panose="00000400000000000000" pitchFamily="2" charset="0"/>
      <p:regular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58D21A-094F-8750-4C07-77A9B28879AA}" name="Anna Black" initials="AB" userId="S::ablack@hsdyn.com::abd8650f-8008-420e-82e2-aa99da7ffd4d" providerId="AD"/>
  <p188:author id="{42D04454-8713-304F-E521-9E2FBD1EE76D}" name="Lydia Teebay" initials="LT" userId="S::lteebay@hsdyn.com::f74aa343-67b6-4002-ac0e-a200d86976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085"/>
    <a:srgbClr val="E1DCDB"/>
    <a:srgbClr val="9B542D"/>
    <a:srgbClr val="EBCCBB"/>
    <a:srgbClr val="464342"/>
    <a:srgbClr val="08C0C5"/>
    <a:srgbClr val="0AC0C6"/>
    <a:srgbClr val="6A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83102" autoAdjust="0"/>
  </p:normalViewPr>
  <p:slideViewPr>
    <p:cSldViewPr snapToGrid="0">
      <p:cViewPr varScale="1">
        <p:scale>
          <a:sx n="84" d="100"/>
          <a:sy n="84" d="100"/>
        </p:scale>
        <p:origin x="1758" y="90"/>
      </p:cViewPr>
      <p:guideLst>
        <p:guide orient="horz" pos="2160"/>
        <p:guide pos="3840"/>
      </p:guideLst>
    </p:cSldViewPr>
  </p:slideViewPr>
  <p:notesTextViewPr>
    <p:cViewPr>
      <p:scale>
        <a:sx n="133" d="100"/>
        <a:sy n="1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8/10/relationships/authors" Target="authors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Black" userId="abd8650f-8008-420e-82e2-aa99da7ffd4d" providerId="ADAL" clId="{43A98693-3A9E-42A8-AC61-2DA34F727B61}"/>
    <pc:docChg chg="undo custSel delSld modSld">
      <pc:chgData name="Anna Black" userId="abd8650f-8008-420e-82e2-aa99da7ffd4d" providerId="ADAL" clId="{43A98693-3A9E-42A8-AC61-2DA34F727B61}" dt="2024-08-02T17:22:43.205" v="117" actId="14100"/>
      <pc:docMkLst>
        <pc:docMk/>
      </pc:docMkLst>
      <pc:sldChg chg="addSp modSp mod">
        <pc:chgData name="Anna Black" userId="abd8650f-8008-420e-82e2-aa99da7ffd4d" providerId="ADAL" clId="{43A98693-3A9E-42A8-AC61-2DA34F727B61}" dt="2024-08-02T17:19:58.206" v="34" actId="14100"/>
        <pc:sldMkLst>
          <pc:docMk/>
          <pc:sldMk cId="0" sldId="258"/>
        </pc:sldMkLst>
        <pc:spChg chg="mod">
          <ac:chgData name="Anna Black" userId="abd8650f-8008-420e-82e2-aa99da7ffd4d" providerId="ADAL" clId="{43A98693-3A9E-42A8-AC61-2DA34F727B61}" dt="2024-08-02T17:19:55.269" v="33" actId="12788"/>
          <ac:spMkLst>
            <pc:docMk/>
            <pc:sldMk cId="0" sldId="258"/>
            <ac:spMk id="2" creationId="{37E009F1-2000-9D90-362F-839066699D70}"/>
          </ac:spMkLst>
        </pc:spChg>
        <pc:spChg chg="add mod ord">
          <ac:chgData name="Anna Black" userId="abd8650f-8008-420e-82e2-aa99da7ffd4d" providerId="ADAL" clId="{43A98693-3A9E-42A8-AC61-2DA34F727B61}" dt="2024-08-02T17:19:58.206" v="34" actId="14100"/>
          <ac:spMkLst>
            <pc:docMk/>
            <pc:sldMk cId="0" sldId="258"/>
            <ac:spMk id="3" creationId="{6BD7B176-517D-C546-D20A-F6970C5A23C2}"/>
          </ac:spMkLst>
        </pc:spChg>
        <pc:spChg chg="mod">
          <ac:chgData name="Anna Black" userId="abd8650f-8008-420e-82e2-aa99da7ffd4d" providerId="ADAL" clId="{43A98693-3A9E-42A8-AC61-2DA34F727B61}" dt="2024-08-02T17:19:35.196" v="18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Anna Black" userId="abd8650f-8008-420e-82e2-aa99da7ffd4d" providerId="ADAL" clId="{43A98693-3A9E-42A8-AC61-2DA34F727B61}" dt="2024-08-02T17:19:40.821" v="19" actId="255"/>
          <ac:spMkLst>
            <pc:docMk/>
            <pc:sldMk cId="0" sldId="258"/>
            <ac:spMk id="8" creationId="{00000000-0000-0000-0000-000000000000}"/>
          </ac:spMkLst>
        </pc:spChg>
        <pc:spChg chg="mod">
          <ac:chgData name="Anna Black" userId="abd8650f-8008-420e-82e2-aa99da7ffd4d" providerId="ADAL" clId="{43A98693-3A9E-42A8-AC61-2DA34F727B61}" dt="2024-08-02T17:19:46.459" v="20" actId="255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Anna Black" userId="abd8650f-8008-420e-82e2-aa99da7ffd4d" providerId="ADAL" clId="{43A98693-3A9E-42A8-AC61-2DA34F727B61}" dt="2024-08-02T17:19:55.269" v="33" actId="12788"/>
          <ac:picMkLst>
            <pc:docMk/>
            <pc:sldMk cId="0" sldId="258"/>
            <ac:picMk id="11" creationId="{38584B21-DD3C-E2A8-785F-CAD8E1C787CD}"/>
          </ac:picMkLst>
        </pc:picChg>
      </pc:sldChg>
      <pc:sldChg chg="addSp modSp mod">
        <pc:chgData name="Anna Black" userId="abd8650f-8008-420e-82e2-aa99da7ffd4d" providerId="ADAL" clId="{43A98693-3A9E-42A8-AC61-2DA34F727B61}" dt="2024-08-02T17:18:46.837" v="5" actId="167"/>
        <pc:sldMkLst>
          <pc:docMk/>
          <pc:sldMk cId="0" sldId="259"/>
        </pc:sldMkLst>
        <pc:spChg chg="add mod ord">
          <ac:chgData name="Anna Black" userId="abd8650f-8008-420e-82e2-aa99da7ffd4d" providerId="ADAL" clId="{43A98693-3A9E-42A8-AC61-2DA34F727B61}" dt="2024-08-02T17:18:46.837" v="5" actId="167"/>
          <ac:spMkLst>
            <pc:docMk/>
            <pc:sldMk cId="0" sldId="259"/>
            <ac:spMk id="107" creationId="{0B991936-E460-D24A-6FC0-D4AEBB0A7A54}"/>
          </ac:spMkLst>
        </pc:spChg>
      </pc:sldChg>
      <pc:sldChg chg="addSp modSp mod">
        <pc:chgData name="Anna Black" userId="abd8650f-8008-420e-82e2-aa99da7ffd4d" providerId="ADAL" clId="{43A98693-3A9E-42A8-AC61-2DA34F727B61}" dt="2024-08-02T17:21:47.512" v="85" actId="14100"/>
        <pc:sldMkLst>
          <pc:docMk/>
          <pc:sldMk cId="0" sldId="260"/>
        </pc:sldMkLst>
        <pc:spChg chg="add mod ord">
          <ac:chgData name="Anna Black" userId="abd8650f-8008-420e-82e2-aa99da7ffd4d" providerId="ADAL" clId="{43A98693-3A9E-42A8-AC61-2DA34F727B61}" dt="2024-08-02T17:21:37.724" v="83" actId="1035"/>
          <ac:spMkLst>
            <pc:docMk/>
            <pc:sldMk cId="0" sldId="260"/>
            <ac:spMk id="2" creationId="{60FF5E50-0811-1EFF-D4D3-5735744455CF}"/>
          </ac:spMkLst>
        </pc:spChg>
        <pc:spChg chg="add mod ord">
          <ac:chgData name="Anna Black" userId="abd8650f-8008-420e-82e2-aa99da7ffd4d" providerId="ADAL" clId="{43A98693-3A9E-42A8-AC61-2DA34F727B61}" dt="2024-08-02T17:21:47.512" v="85" actId="14100"/>
          <ac:spMkLst>
            <pc:docMk/>
            <pc:sldMk cId="0" sldId="260"/>
            <ac:spMk id="5" creationId="{1B532069-5165-08CD-4653-E59F643DA2F0}"/>
          </ac:spMkLst>
        </pc:spChg>
        <pc:spChg chg="add mod ord">
          <ac:chgData name="Anna Black" userId="abd8650f-8008-420e-82e2-aa99da7ffd4d" providerId="ADAL" clId="{43A98693-3A9E-42A8-AC61-2DA34F727B61}" dt="2024-08-02T17:21:44.718" v="84" actId="14100"/>
          <ac:spMkLst>
            <pc:docMk/>
            <pc:sldMk cId="0" sldId="260"/>
            <ac:spMk id="6" creationId="{5710A553-4CCA-2261-7789-99F7F0CF6214}"/>
          </ac:spMkLst>
        </pc:spChg>
        <pc:grpChg chg="mod">
          <ac:chgData name="Anna Black" userId="abd8650f-8008-420e-82e2-aa99da7ffd4d" providerId="ADAL" clId="{43A98693-3A9E-42A8-AC61-2DA34F727B61}" dt="2024-08-02T17:21:34.676" v="82" actId="554"/>
          <ac:grpSpMkLst>
            <pc:docMk/>
            <pc:sldMk cId="0" sldId="260"/>
            <ac:grpSpMk id="15" creationId="{7932A9D9-B7CE-910D-B119-594A1A9F8FFB}"/>
          </ac:grpSpMkLst>
        </pc:grpChg>
        <pc:picChg chg="mod">
          <ac:chgData name="Anna Black" userId="abd8650f-8008-420e-82e2-aa99da7ffd4d" providerId="ADAL" clId="{43A98693-3A9E-42A8-AC61-2DA34F727B61}" dt="2024-08-02T17:21:13.933" v="75" actId="554"/>
          <ac:picMkLst>
            <pc:docMk/>
            <pc:sldMk cId="0" sldId="260"/>
            <ac:picMk id="36" creationId="{F647A2EA-680F-E3E9-B70F-D73403F6C4F3}"/>
          </ac:picMkLst>
        </pc:picChg>
        <pc:picChg chg="mod">
          <ac:chgData name="Anna Black" userId="abd8650f-8008-420e-82e2-aa99da7ffd4d" providerId="ADAL" clId="{43A98693-3A9E-42A8-AC61-2DA34F727B61}" dt="2024-08-02T17:21:16.840" v="76" actId="554"/>
          <ac:picMkLst>
            <pc:docMk/>
            <pc:sldMk cId="0" sldId="260"/>
            <ac:picMk id="39" creationId="{16447D45-B90A-E689-873F-A4AFAF270F87}"/>
          </ac:picMkLst>
        </pc:picChg>
      </pc:sldChg>
      <pc:sldChg chg="addSp modSp mod">
        <pc:chgData name="Anna Black" userId="abd8650f-8008-420e-82e2-aa99da7ffd4d" providerId="ADAL" clId="{43A98693-3A9E-42A8-AC61-2DA34F727B61}" dt="2024-08-02T17:22:16.933" v="96" actId="14100"/>
        <pc:sldMkLst>
          <pc:docMk/>
          <pc:sldMk cId="0" sldId="261"/>
        </pc:sldMkLst>
        <pc:spChg chg="add mod ord">
          <ac:chgData name="Anna Black" userId="abd8650f-8008-420e-82e2-aa99da7ffd4d" providerId="ADAL" clId="{43A98693-3A9E-42A8-AC61-2DA34F727B61}" dt="2024-08-02T17:22:16.933" v="96" actId="14100"/>
          <ac:spMkLst>
            <pc:docMk/>
            <pc:sldMk cId="0" sldId="261"/>
            <ac:spMk id="2" creationId="{CF066A5B-5675-43FF-B839-B35FA24534B3}"/>
          </ac:spMkLst>
        </pc:spChg>
      </pc:sldChg>
      <pc:sldChg chg="addSp delSp modSp mod">
        <pc:chgData name="Anna Black" userId="abd8650f-8008-420e-82e2-aa99da7ffd4d" providerId="ADAL" clId="{43A98693-3A9E-42A8-AC61-2DA34F727B61}" dt="2024-08-02T17:22:06.388" v="93" actId="167"/>
        <pc:sldMkLst>
          <pc:docMk/>
          <pc:sldMk cId="0" sldId="263"/>
        </pc:sldMkLst>
        <pc:spChg chg="add del mod ord">
          <ac:chgData name="Anna Black" userId="abd8650f-8008-420e-82e2-aa99da7ffd4d" providerId="ADAL" clId="{43A98693-3A9E-42A8-AC61-2DA34F727B61}" dt="2024-08-02T17:22:00.901" v="90" actId="21"/>
          <ac:spMkLst>
            <pc:docMk/>
            <pc:sldMk cId="0" sldId="263"/>
            <ac:spMk id="4" creationId="{11EE0A90-C316-250D-3675-0EB8A9E4870C}"/>
          </ac:spMkLst>
        </pc:spChg>
        <pc:spChg chg="add mod">
          <ac:chgData name="Anna Black" userId="abd8650f-8008-420e-82e2-aa99da7ffd4d" providerId="ADAL" clId="{43A98693-3A9E-42A8-AC61-2DA34F727B61}" dt="2024-08-02T17:22:02.253" v="91"/>
          <ac:spMkLst>
            <pc:docMk/>
            <pc:sldMk cId="0" sldId="263"/>
            <ac:spMk id="11" creationId="{11EE0A90-C316-250D-3675-0EB8A9E4870C}"/>
          </ac:spMkLst>
        </pc:spChg>
        <pc:spChg chg="add mod ord">
          <ac:chgData name="Anna Black" userId="abd8650f-8008-420e-82e2-aa99da7ffd4d" providerId="ADAL" clId="{43A98693-3A9E-42A8-AC61-2DA34F727B61}" dt="2024-08-02T17:22:06.388" v="93" actId="167"/>
          <ac:spMkLst>
            <pc:docMk/>
            <pc:sldMk cId="0" sldId="263"/>
            <ac:spMk id="13" creationId="{1EE4CD2F-8199-8310-DDCE-75ED8B862879}"/>
          </ac:spMkLst>
        </pc:spChg>
      </pc:sldChg>
      <pc:sldChg chg="addSp modSp mod">
        <pc:chgData name="Anna Black" userId="abd8650f-8008-420e-82e2-aa99da7ffd4d" providerId="ADAL" clId="{43A98693-3A9E-42A8-AC61-2DA34F727B61}" dt="2024-08-02T17:22:43.205" v="117" actId="14100"/>
        <pc:sldMkLst>
          <pc:docMk/>
          <pc:sldMk cId="0" sldId="265"/>
        </pc:sldMkLst>
        <pc:spChg chg="add mod ord">
          <ac:chgData name="Anna Black" userId="abd8650f-8008-420e-82e2-aa99da7ffd4d" providerId="ADAL" clId="{43A98693-3A9E-42A8-AC61-2DA34F727B61}" dt="2024-08-02T17:22:43.205" v="117" actId="14100"/>
          <ac:spMkLst>
            <pc:docMk/>
            <pc:sldMk cId="0" sldId="265"/>
            <ac:spMk id="2" creationId="{DA12D105-5EFC-153B-0EC2-07D56DDE4628}"/>
          </ac:spMkLst>
        </pc:spChg>
      </pc:sldChg>
      <pc:sldChg chg="addSp modSp mod">
        <pc:chgData name="Anna Black" userId="abd8650f-8008-420e-82e2-aa99da7ffd4d" providerId="ADAL" clId="{43A98693-3A9E-42A8-AC61-2DA34F727B61}" dt="2024-08-02T17:22:33.175" v="113" actId="1037"/>
        <pc:sldMkLst>
          <pc:docMk/>
          <pc:sldMk cId="0" sldId="501"/>
        </pc:sldMkLst>
        <pc:spChg chg="add mod ord">
          <ac:chgData name="Anna Black" userId="abd8650f-8008-420e-82e2-aa99da7ffd4d" providerId="ADAL" clId="{43A98693-3A9E-42A8-AC61-2DA34F727B61}" dt="2024-08-02T17:22:33.175" v="113" actId="1037"/>
          <ac:spMkLst>
            <pc:docMk/>
            <pc:sldMk cId="0" sldId="501"/>
            <ac:spMk id="3" creationId="{3EA31381-7A44-2C66-690B-7AFA0B49A6AC}"/>
          </ac:spMkLst>
        </pc:spChg>
      </pc:sldChg>
      <pc:sldChg chg="del">
        <pc:chgData name="Anna Black" userId="abd8650f-8008-420e-82e2-aa99da7ffd4d" providerId="ADAL" clId="{43A98693-3A9E-42A8-AC61-2DA34F727B61}" dt="2024-08-01T20:20:05.329" v="0" actId="47"/>
        <pc:sldMkLst>
          <pc:docMk/>
          <pc:sldMk cId="1915473822" sldId="502"/>
        </pc:sldMkLst>
      </pc:sldChg>
      <pc:sldChg chg="del">
        <pc:chgData name="Anna Black" userId="abd8650f-8008-420e-82e2-aa99da7ffd4d" providerId="ADAL" clId="{43A98693-3A9E-42A8-AC61-2DA34F727B61}" dt="2024-08-01T20:20:17.689" v="2" actId="47"/>
        <pc:sldMkLst>
          <pc:docMk/>
          <pc:sldMk cId="2774196620" sldId="509"/>
        </pc:sldMkLst>
      </pc:sldChg>
      <pc:sldChg chg="del">
        <pc:chgData name="Anna Black" userId="abd8650f-8008-420e-82e2-aa99da7ffd4d" providerId="ADAL" clId="{43A98693-3A9E-42A8-AC61-2DA34F727B61}" dt="2024-08-01T20:20:07.986" v="1" actId="47"/>
        <pc:sldMkLst>
          <pc:docMk/>
          <pc:sldMk cId="949396888" sldId="510"/>
        </pc:sldMkLst>
      </pc:sldChg>
    </pc:docChg>
  </pc:docChgLst>
  <pc:docChgLst>
    <pc:chgData name="Anna Black" userId="abd8650f-8008-420e-82e2-aa99da7ffd4d" providerId="ADAL" clId="{D57955E2-FE03-4B1C-91A8-E1C93B2403AD}"/>
    <pc:docChg chg="modSld">
      <pc:chgData name="Anna Black" userId="abd8650f-8008-420e-82e2-aa99da7ffd4d" providerId="ADAL" clId="{D57955E2-FE03-4B1C-91A8-E1C93B2403AD}" dt="2024-10-30T13:39:04.301" v="12" actId="6549"/>
      <pc:docMkLst>
        <pc:docMk/>
      </pc:docMkLst>
      <pc:sldChg chg="modNotesTx">
        <pc:chgData name="Anna Black" userId="abd8650f-8008-420e-82e2-aa99da7ffd4d" providerId="ADAL" clId="{D57955E2-FE03-4B1C-91A8-E1C93B2403AD}" dt="2024-10-30T13:38:32.589" v="2" actId="6549"/>
        <pc:sldMkLst>
          <pc:docMk/>
          <pc:sldMk cId="0" sldId="257"/>
        </pc:sldMkLst>
      </pc:sldChg>
      <pc:sldChg chg="modNotesTx">
        <pc:chgData name="Anna Black" userId="abd8650f-8008-420e-82e2-aa99da7ffd4d" providerId="ADAL" clId="{D57955E2-FE03-4B1C-91A8-E1C93B2403AD}" dt="2024-10-30T13:39:04.301" v="12" actId="6549"/>
        <pc:sldMkLst>
          <pc:docMk/>
          <pc:sldMk cId="0" sldId="258"/>
        </pc:sldMkLst>
      </pc:sldChg>
      <pc:sldChg chg="modNotesTx">
        <pc:chgData name="Anna Black" userId="abd8650f-8008-420e-82e2-aa99da7ffd4d" providerId="ADAL" clId="{D57955E2-FE03-4B1C-91A8-E1C93B2403AD}" dt="2024-10-30T13:38:40.812" v="5" actId="6549"/>
        <pc:sldMkLst>
          <pc:docMk/>
          <pc:sldMk cId="0" sldId="259"/>
        </pc:sldMkLst>
      </pc:sldChg>
      <pc:sldChg chg="modNotesTx">
        <pc:chgData name="Anna Black" userId="abd8650f-8008-420e-82e2-aa99da7ffd4d" providerId="ADAL" clId="{D57955E2-FE03-4B1C-91A8-E1C93B2403AD}" dt="2024-10-30T13:39:01.453" v="11" actId="6549"/>
        <pc:sldMkLst>
          <pc:docMk/>
          <pc:sldMk cId="0" sldId="260"/>
        </pc:sldMkLst>
      </pc:sldChg>
      <pc:sldChg chg="modNotesTx">
        <pc:chgData name="Anna Black" userId="abd8650f-8008-420e-82e2-aa99da7ffd4d" providerId="ADAL" clId="{D57955E2-FE03-4B1C-91A8-E1C93B2403AD}" dt="2024-10-30T13:38:54.316" v="9" actId="6549"/>
        <pc:sldMkLst>
          <pc:docMk/>
          <pc:sldMk cId="0" sldId="261"/>
        </pc:sldMkLst>
      </pc:sldChg>
      <pc:sldChg chg="modNotesTx">
        <pc:chgData name="Anna Black" userId="abd8650f-8008-420e-82e2-aa99da7ffd4d" providerId="ADAL" clId="{D57955E2-FE03-4B1C-91A8-E1C93B2403AD}" dt="2024-10-30T13:38:58.446" v="10" actId="6549"/>
        <pc:sldMkLst>
          <pc:docMk/>
          <pc:sldMk cId="0" sldId="263"/>
        </pc:sldMkLst>
      </pc:sldChg>
      <pc:sldChg chg="modNotesTx">
        <pc:chgData name="Anna Black" userId="abd8650f-8008-420e-82e2-aa99da7ffd4d" providerId="ADAL" clId="{D57955E2-FE03-4B1C-91A8-E1C93B2403AD}" dt="2024-10-30T13:38:49.397" v="7" actId="6549"/>
        <pc:sldMkLst>
          <pc:docMk/>
          <pc:sldMk cId="0" sldId="265"/>
        </pc:sldMkLst>
      </pc:sldChg>
      <pc:sldChg chg="modNotesTx">
        <pc:chgData name="Anna Black" userId="abd8650f-8008-420e-82e2-aa99da7ffd4d" providerId="ADAL" clId="{D57955E2-FE03-4B1C-91A8-E1C93B2403AD}" dt="2024-10-30T13:38:35.469" v="3" actId="6549"/>
        <pc:sldMkLst>
          <pc:docMk/>
          <pc:sldMk cId="2608325172" sldId="497"/>
        </pc:sldMkLst>
      </pc:sldChg>
      <pc:sldChg chg="modNotesTx">
        <pc:chgData name="Anna Black" userId="abd8650f-8008-420e-82e2-aa99da7ffd4d" providerId="ADAL" clId="{D57955E2-FE03-4B1C-91A8-E1C93B2403AD}" dt="2024-10-30T13:38:38.141" v="4" actId="6549"/>
        <pc:sldMkLst>
          <pc:docMk/>
          <pc:sldMk cId="3400631737" sldId="498"/>
        </pc:sldMkLst>
      </pc:sldChg>
      <pc:sldChg chg="modNotesTx">
        <pc:chgData name="Anna Black" userId="abd8650f-8008-420e-82e2-aa99da7ffd4d" providerId="ADAL" clId="{D57955E2-FE03-4B1C-91A8-E1C93B2403AD}" dt="2024-10-30T13:38:44.092" v="6" actId="6549"/>
        <pc:sldMkLst>
          <pc:docMk/>
          <pc:sldMk cId="3267483230" sldId="500"/>
        </pc:sldMkLst>
      </pc:sldChg>
      <pc:sldChg chg="modNotesTx">
        <pc:chgData name="Anna Black" userId="abd8650f-8008-420e-82e2-aa99da7ffd4d" providerId="ADAL" clId="{D57955E2-FE03-4B1C-91A8-E1C93B2403AD}" dt="2024-10-30T13:38:51.781" v="8" actId="6549"/>
        <pc:sldMkLst>
          <pc:docMk/>
          <pc:sldMk cId="0" sldId="501"/>
        </pc:sldMkLst>
      </pc:sldChg>
      <pc:sldChg chg="modNotesTx">
        <pc:chgData name="Anna Black" userId="abd8650f-8008-420e-82e2-aa99da7ffd4d" providerId="ADAL" clId="{D57955E2-FE03-4B1C-91A8-E1C93B2403AD}" dt="2024-10-30T13:38:25.157" v="0" actId="6549"/>
        <pc:sldMkLst>
          <pc:docMk/>
          <pc:sldMk cId="3208902735" sldId="503"/>
        </pc:sldMkLst>
      </pc:sldChg>
      <pc:sldChg chg="modNotesTx">
        <pc:chgData name="Anna Black" userId="abd8650f-8008-420e-82e2-aa99da7ffd4d" providerId="ADAL" clId="{D57955E2-FE03-4B1C-91A8-E1C93B2403AD}" dt="2024-10-30T13:38:27.989" v="1" actId="6549"/>
        <pc:sldMkLst>
          <pc:docMk/>
          <pc:sldMk cId="0" sldId="5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0166A-EF8D-45DB-8BE1-0D285F36D758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B1A13-2F0F-40B5-9AB6-35B19EE5BE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15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113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None/>
            </a:pPr>
            <a:endParaRPr lang="en-US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84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22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46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C9C2C0"/>
              </a:solidFill>
              <a:latin typeface="Gelasio" pitchFamily="34" charset="0"/>
              <a:cs typeface="Gelasio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535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None/>
            </a:pPr>
            <a:endParaRPr lang="en-US" sz="1200" dirty="0">
              <a:solidFill>
                <a:srgbClr val="E1DCD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None/>
              <a:tabLst>
                <a:tab pos="457200" algn="l"/>
              </a:tabLst>
              <a:defRPr/>
            </a:pPr>
            <a:endParaRPr lang="en-GB" sz="1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hyperlink" Target="https://pptmon.com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pptmon.com/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pptmon.com/" TargetMode="Externa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1AC6-E918-5E5B-D9DC-0A3A8037F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EDB5B-3343-927D-512B-0F500F658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D405-4D98-FAB3-6FE1-94ABAB94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1E94A-164A-0ECD-5A4D-64FDE988D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3C95-D27D-38E2-2F7C-55100D1A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2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0AE5-D343-6D36-1D67-483CDD3C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0E329-A645-EE7A-058F-5AD95DC9E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3C37-3A0C-45A5-6B80-160C881D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D07D-69CB-4AFB-E984-8452FD57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1462-1CEE-4AEA-6100-F3F86EB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23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ECF36-E801-DA05-FDF1-DE9435A11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9832B-9BB2-741D-D3D5-824CCA9BF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4229-64FD-BBBE-00C3-AD1832F3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2425-2538-9954-1EA0-B1900ED9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E170-1FE7-4EF2-F754-8ECD87F0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3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804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4033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d Bar">
            <a:extLst>
              <a:ext uri="{FF2B5EF4-FFF2-40B4-BE49-F238E27FC236}">
                <a16:creationId xmlns:a16="http://schemas.microsoft.com/office/drawing/2014/main" id="{8BA660E1-7671-3295-2897-4C82F39588AB}"/>
              </a:ext>
            </a:extLst>
          </p:cNvPr>
          <p:cNvSpPr/>
          <p:nvPr userDrawn="1"/>
        </p:nvSpPr>
        <p:spPr bwMode="gray">
          <a:xfrm>
            <a:off x="813" y="0"/>
            <a:ext cx="12191187" cy="5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GB" sz="1800" noProof="0"/>
          </a:p>
        </p:txBody>
      </p:sp>
    </p:spTree>
    <p:extLst>
      <p:ext uri="{BB962C8B-B14F-4D97-AF65-F5344CB8AC3E}">
        <p14:creationId xmlns:p14="http://schemas.microsoft.com/office/powerpoint/2010/main" val="3287412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>
            <a:extLst>
              <a:ext uri="{FF2B5EF4-FFF2-40B4-BE49-F238E27FC236}">
                <a16:creationId xmlns:a16="http://schemas.microsoft.com/office/drawing/2014/main" id="{474CBAE6-D2E6-486B-AAB7-3008252A1C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741895F-B97C-484E-BEB6-EE041F8357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25" y="669395"/>
            <a:ext cx="3469529" cy="2921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5CD7B8C-A3A1-438A-99FE-EA22A6045B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39" y="3823492"/>
            <a:ext cx="3034462" cy="2703831"/>
          </a:xfrm>
          <a:prstGeom prst="rect">
            <a:avLst/>
          </a:prstGeom>
        </p:spPr>
      </p:pic>
      <p:pic>
        <p:nvPicPr>
          <p:cNvPr id="11" name="Graphic 3">
            <a:hlinkClick r:id="rId5"/>
            <a:extLst>
              <a:ext uri="{FF2B5EF4-FFF2-40B4-BE49-F238E27FC236}">
                <a16:creationId xmlns:a16="http://schemas.microsoft.com/office/drawing/2014/main" id="{253AB28A-8BF5-4A60-9F1E-A65B8AF8C7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8"/>
            <a:extLst>
              <a:ext uri="{FF2B5EF4-FFF2-40B4-BE49-F238E27FC236}">
                <a16:creationId xmlns:a16="http://schemas.microsoft.com/office/drawing/2014/main" id="{BEE0CCFC-F8F4-4AA4-A2CA-A1109B4E869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E6F1884-052E-4F6D-A1A3-478115575EDF}"/>
              </a:ext>
            </a:extLst>
          </p:cNvPr>
          <p:cNvSpPr/>
          <p:nvPr userDrawn="1"/>
        </p:nvSpPr>
        <p:spPr>
          <a:xfrm>
            <a:off x="2461435" y="1148744"/>
            <a:ext cx="7269130" cy="4560513"/>
          </a:xfrm>
          <a:prstGeom prst="roundRect">
            <a:avLst>
              <a:gd name="adj" fmla="val 4414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6140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AE58AA-439E-48FF-A9BC-EAD7C0999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CBA64A-2FCC-4BF8-AA0E-173A40A26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8"/>
          <a:stretch/>
        </p:blipFill>
        <p:spPr>
          <a:xfrm flipH="1">
            <a:off x="0" y="0"/>
            <a:ext cx="1592016" cy="283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8647CC-ACF2-4BA6-986C-9EAD2AEB8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8"/>
          <a:stretch/>
        </p:blipFill>
        <p:spPr>
          <a:xfrm>
            <a:off x="10307903" y="3940961"/>
            <a:ext cx="1884097" cy="2710039"/>
          </a:xfrm>
          <a:prstGeom prst="rect">
            <a:avLst/>
          </a:prstGeom>
        </p:spPr>
      </p:pic>
      <p:pic>
        <p:nvPicPr>
          <p:cNvPr id="5" name="Graphic 3">
            <a:hlinkClick r:id="rId5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A50EC2-1D8C-4392-9BBC-5FC3F3113BB0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972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F5E7BA-AF0F-4D7D-8FCC-A519827D5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DFA17F-2BF2-4615-AA1A-C99838631C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4"/>
          <a:stretch/>
        </p:blipFill>
        <p:spPr>
          <a:xfrm>
            <a:off x="9230635" y="4900689"/>
            <a:ext cx="2754665" cy="19573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BF6DC5-8262-451D-B32D-A70571332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/>
          <a:stretch/>
        </p:blipFill>
        <p:spPr>
          <a:xfrm>
            <a:off x="0" y="2466474"/>
            <a:ext cx="1423581" cy="2301134"/>
          </a:xfrm>
          <a:prstGeom prst="rect">
            <a:avLst/>
          </a:prstGeom>
        </p:spPr>
      </p:pic>
      <p:pic>
        <p:nvPicPr>
          <p:cNvPr id="5" name="Graphic 3">
            <a:hlinkClick r:id="rId5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0CD6CB-4B84-4B1C-A974-CD9ACF0284A7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3570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1A015C-F2A1-402D-8332-EF3A8ADDE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779A6F-F3D3-4693-A927-045546495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0" b="16240"/>
          <a:stretch/>
        </p:blipFill>
        <p:spPr>
          <a:xfrm>
            <a:off x="9347857" y="4411368"/>
            <a:ext cx="2844143" cy="2446632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12E919-E334-432A-9A0F-3FCBD9191832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828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15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637A-6334-5612-07D3-0781F669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F568-B5E3-962E-ECE4-4D60077F0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6F37C-BD9D-FDA3-53C1-F987D6ADA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38A2-20C8-3ED3-F976-5375668EB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6ED8-FECB-2D12-32DF-81D76D26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338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1A015C-F2A1-402D-8332-EF3A8ADDE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5" name="Google Shape;13;p2">
            <a:extLst>
              <a:ext uri="{FF2B5EF4-FFF2-40B4-BE49-F238E27FC236}">
                <a16:creationId xmlns:a16="http://schemas.microsoft.com/office/drawing/2014/main" id="{0F78F8A5-B44E-9B06-77D6-70D1E5229935}"/>
              </a:ext>
            </a:extLst>
          </p:cNvPr>
          <p:cNvGrpSpPr>
            <a:grpSpLocks noChangeAspect="1"/>
          </p:cNvGrpSpPr>
          <p:nvPr userDrawn="1"/>
        </p:nvGrpSpPr>
        <p:grpSpPr>
          <a:xfrm rot="19845636" flipH="1">
            <a:off x="10776924" y="5352168"/>
            <a:ext cx="1307594" cy="1440000"/>
            <a:chOff x="6913225" y="-1856800"/>
            <a:chExt cx="999650" cy="110087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86" name="Google Shape;14;p2">
              <a:extLst>
                <a:ext uri="{FF2B5EF4-FFF2-40B4-BE49-F238E27FC236}">
                  <a16:creationId xmlns:a16="http://schemas.microsoft.com/office/drawing/2014/main" id="{FF29343B-FD7E-E816-00F5-EA589E4EFD6B}"/>
                </a:ext>
              </a:extLst>
            </p:cNvPr>
            <p:cNvSpPr/>
            <p:nvPr/>
          </p:nvSpPr>
          <p:spPr>
            <a:xfrm>
              <a:off x="7231025" y="-1563675"/>
              <a:ext cx="380975" cy="380475"/>
            </a:xfrm>
            <a:custGeom>
              <a:avLst/>
              <a:gdLst/>
              <a:ahLst/>
              <a:cxnLst/>
              <a:rect l="l" t="t" r="r" b="b"/>
              <a:pathLst>
                <a:path w="15239" h="15219" extrusionOk="0">
                  <a:moveTo>
                    <a:pt x="8693" y="1"/>
                  </a:moveTo>
                  <a:lnTo>
                    <a:pt x="6784" y="4377"/>
                  </a:lnTo>
                  <a:lnTo>
                    <a:pt x="2984" y="1473"/>
                  </a:lnTo>
                  <a:lnTo>
                    <a:pt x="4755" y="5929"/>
                  </a:lnTo>
                  <a:lnTo>
                    <a:pt x="0" y="6545"/>
                  </a:lnTo>
                  <a:lnTo>
                    <a:pt x="4397" y="8435"/>
                  </a:lnTo>
                  <a:lnTo>
                    <a:pt x="1492" y="12235"/>
                  </a:lnTo>
                  <a:lnTo>
                    <a:pt x="5928" y="10484"/>
                  </a:lnTo>
                  <a:lnTo>
                    <a:pt x="6565" y="15219"/>
                  </a:lnTo>
                  <a:lnTo>
                    <a:pt x="8455" y="10842"/>
                  </a:lnTo>
                  <a:lnTo>
                    <a:pt x="12254" y="13747"/>
                  </a:lnTo>
                  <a:lnTo>
                    <a:pt x="10484" y="9291"/>
                  </a:lnTo>
                  <a:lnTo>
                    <a:pt x="15238" y="8674"/>
                  </a:lnTo>
                  <a:lnTo>
                    <a:pt x="10842" y="6764"/>
                  </a:lnTo>
                  <a:lnTo>
                    <a:pt x="13746" y="2985"/>
                  </a:lnTo>
                  <a:lnTo>
                    <a:pt x="9310" y="4735"/>
                  </a:lnTo>
                  <a:lnTo>
                    <a:pt x="8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;p2">
              <a:extLst>
                <a:ext uri="{FF2B5EF4-FFF2-40B4-BE49-F238E27FC236}">
                  <a16:creationId xmlns:a16="http://schemas.microsoft.com/office/drawing/2014/main" id="{C86DDCF5-2E54-C507-E335-D99C3AA72AAE}"/>
                </a:ext>
              </a:extLst>
            </p:cNvPr>
            <p:cNvSpPr/>
            <p:nvPr/>
          </p:nvSpPr>
          <p:spPr>
            <a:xfrm>
              <a:off x="6913225" y="-1856800"/>
              <a:ext cx="999650" cy="1100875"/>
            </a:xfrm>
            <a:custGeom>
              <a:avLst/>
              <a:gdLst/>
              <a:ahLst/>
              <a:cxnLst/>
              <a:rect l="l" t="t" r="r" b="b"/>
              <a:pathLst>
                <a:path w="39986" h="44035" extrusionOk="0">
                  <a:moveTo>
                    <a:pt x="9624" y="0"/>
                  </a:moveTo>
                  <a:cubicBezTo>
                    <a:pt x="8923" y="0"/>
                    <a:pt x="8240" y="257"/>
                    <a:pt x="7739" y="725"/>
                  </a:cubicBezTo>
                  <a:lnTo>
                    <a:pt x="5451" y="2893"/>
                  </a:lnTo>
                  <a:cubicBezTo>
                    <a:pt x="4954" y="3371"/>
                    <a:pt x="4696" y="4007"/>
                    <a:pt x="4696" y="4684"/>
                  </a:cubicBezTo>
                  <a:cubicBezTo>
                    <a:pt x="4696" y="5002"/>
                    <a:pt x="4775" y="5320"/>
                    <a:pt x="4914" y="5619"/>
                  </a:cubicBezTo>
                  <a:cubicBezTo>
                    <a:pt x="5133" y="6096"/>
                    <a:pt x="5054" y="6713"/>
                    <a:pt x="4775" y="7170"/>
                  </a:cubicBezTo>
                  <a:cubicBezTo>
                    <a:pt x="2746" y="10333"/>
                    <a:pt x="1413" y="14033"/>
                    <a:pt x="856" y="17972"/>
                  </a:cubicBezTo>
                  <a:cubicBezTo>
                    <a:pt x="1" y="24079"/>
                    <a:pt x="1155" y="30126"/>
                    <a:pt x="4079" y="34980"/>
                  </a:cubicBezTo>
                  <a:cubicBezTo>
                    <a:pt x="7103" y="39973"/>
                    <a:pt x="11658" y="43136"/>
                    <a:pt x="16910" y="43872"/>
                  </a:cubicBezTo>
                  <a:cubicBezTo>
                    <a:pt x="17679" y="43981"/>
                    <a:pt x="18449" y="44034"/>
                    <a:pt x="19217" y="44034"/>
                  </a:cubicBezTo>
                  <a:cubicBezTo>
                    <a:pt x="23666" y="44034"/>
                    <a:pt x="28022" y="42233"/>
                    <a:pt x="31670" y="38839"/>
                  </a:cubicBezTo>
                  <a:cubicBezTo>
                    <a:pt x="35828" y="34980"/>
                    <a:pt x="38573" y="29470"/>
                    <a:pt x="39428" y="23363"/>
                  </a:cubicBezTo>
                  <a:cubicBezTo>
                    <a:pt x="39985" y="19404"/>
                    <a:pt x="39707" y="15485"/>
                    <a:pt x="38632" y="11865"/>
                  </a:cubicBezTo>
                  <a:cubicBezTo>
                    <a:pt x="38473" y="11348"/>
                    <a:pt x="38613" y="10751"/>
                    <a:pt x="38951" y="10333"/>
                  </a:cubicBezTo>
                  <a:cubicBezTo>
                    <a:pt x="39567" y="9557"/>
                    <a:pt x="39687" y="8503"/>
                    <a:pt x="39150" y="7608"/>
                  </a:cubicBezTo>
                  <a:lnTo>
                    <a:pt x="37538" y="4902"/>
                  </a:lnTo>
                  <a:cubicBezTo>
                    <a:pt x="37141" y="4186"/>
                    <a:pt x="36385" y="3709"/>
                    <a:pt x="35529" y="3590"/>
                  </a:cubicBezTo>
                  <a:cubicBezTo>
                    <a:pt x="35389" y="3570"/>
                    <a:pt x="35249" y="3560"/>
                    <a:pt x="35110" y="3560"/>
                  </a:cubicBezTo>
                  <a:cubicBezTo>
                    <a:pt x="34677" y="3560"/>
                    <a:pt x="34255" y="3657"/>
                    <a:pt x="33878" y="3868"/>
                  </a:cubicBezTo>
                  <a:lnTo>
                    <a:pt x="29860" y="5877"/>
                  </a:lnTo>
                  <a:cubicBezTo>
                    <a:pt x="29084" y="6255"/>
                    <a:pt x="28527" y="6932"/>
                    <a:pt x="28348" y="7747"/>
                  </a:cubicBezTo>
                  <a:cubicBezTo>
                    <a:pt x="28149" y="8543"/>
                    <a:pt x="28328" y="9378"/>
                    <a:pt x="28845" y="10055"/>
                  </a:cubicBezTo>
                  <a:cubicBezTo>
                    <a:pt x="29462" y="10870"/>
                    <a:pt x="29999" y="11785"/>
                    <a:pt x="30457" y="12800"/>
                  </a:cubicBezTo>
                  <a:cubicBezTo>
                    <a:pt x="31730" y="15645"/>
                    <a:pt x="32147" y="18927"/>
                    <a:pt x="31690" y="22269"/>
                  </a:cubicBezTo>
                  <a:cubicBezTo>
                    <a:pt x="30668" y="29587"/>
                    <a:pt x="25861" y="33282"/>
                    <a:pt x="20259" y="33282"/>
                  </a:cubicBezTo>
                  <a:cubicBezTo>
                    <a:pt x="19648" y="33282"/>
                    <a:pt x="19028" y="33238"/>
                    <a:pt x="18402" y="33150"/>
                  </a:cubicBezTo>
                  <a:cubicBezTo>
                    <a:pt x="12056" y="32275"/>
                    <a:pt x="7481" y="27162"/>
                    <a:pt x="8614" y="19046"/>
                  </a:cubicBezTo>
                  <a:cubicBezTo>
                    <a:pt x="9092" y="15704"/>
                    <a:pt x="10405" y="12661"/>
                    <a:pt x="12414" y="10273"/>
                  </a:cubicBezTo>
                  <a:cubicBezTo>
                    <a:pt x="13110" y="9438"/>
                    <a:pt x="13886" y="8702"/>
                    <a:pt x="14702" y="8065"/>
                  </a:cubicBezTo>
                  <a:cubicBezTo>
                    <a:pt x="15378" y="7568"/>
                    <a:pt x="15776" y="6812"/>
                    <a:pt x="15816" y="5997"/>
                  </a:cubicBezTo>
                  <a:cubicBezTo>
                    <a:pt x="15855" y="5161"/>
                    <a:pt x="15497" y="4365"/>
                    <a:pt x="14861" y="3769"/>
                  </a:cubicBezTo>
                  <a:lnTo>
                    <a:pt x="11559" y="745"/>
                  </a:lnTo>
                  <a:cubicBezTo>
                    <a:pt x="11141" y="347"/>
                    <a:pt x="10604" y="108"/>
                    <a:pt x="10027" y="29"/>
                  </a:cubicBezTo>
                  <a:cubicBezTo>
                    <a:pt x="9893" y="10"/>
                    <a:pt x="9758" y="0"/>
                    <a:pt x="96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;p2">
              <a:extLst>
                <a:ext uri="{FF2B5EF4-FFF2-40B4-BE49-F238E27FC236}">
                  <a16:creationId xmlns:a16="http://schemas.microsoft.com/office/drawing/2014/main" id="{3B6E87B3-AF10-D97D-1B4F-6AD9872BA8B2}"/>
                </a:ext>
              </a:extLst>
            </p:cNvPr>
            <p:cNvSpPr/>
            <p:nvPr/>
          </p:nvSpPr>
          <p:spPr>
            <a:xfrm>
              <a:off x="6936100" y="-1697200"/>
              <a:ext cx="935000" cy="900450"/>
            </a:xfrm>
            <a:custGeom>
              <a:avLst/>
              <a:gdLst/>
              <a:ahLst/>
              <a:cxnLst/>
              <a:rect l="l" t="t" r="r" b="b"/>
              <a:pathLst>
                <a:path w="37400" h="36018" extrusionOk="0">
                  <a:moveTo>
                    <a:pt x="6936" y="1"/>
                  </a:moveTo>
                  <a:cubicBezTo>
                    <a:pt x="6648" y="1"/>
                    <a:pt x="6372" y="128"/>
                    <a:pt x="6207" y="368"/>
                  </a:cubicBezTo>
                  <a:cubicBezTo>
                    <a:pt x="3920" y="3512"/>
                    <a:pt x="2289" y="7450"/>
                    <a:pt x="1672" y="11827"/>
                  </a:cubicBezTo>
                  <a:cubicBezTo>
                    <a:pt x="1" y="23762"/>
                    <a:pt x="6506" y="34524"/>
                    <a:pt x="16213" y="35877"/>
                  </a:cubicBezTo>
                  <a:cubicBezTo>
                    <a:pt x="16889" y="35971"/>
                    <a:pt x="17563" y="36017"/>
                    <a:pt x="18231" y="36017"/>
                  </a:cubicBezTo>
                  <a:cubicBezTo>
                    <a:pt x="27152" y="36017"/>
                    <a:pt x="35247" y="27823"/>
                    <a:pt x="36783" y="16720"/>
                  </a:cubicBezTo>
                  <a:cubicBezTo>
                    <a:pt x="37399" y="12344"/>
                    <a:pt x="36922" y="8127"/>
                    <a:pt x="35569" y="4466"/>
                  </a:cubicBezTo>
                  <a:cubicBezTo>
                    <a:pt x="35436" y="4118"/>
                    <a:pt x="35082" y="3880"/>
                    <a:pt x="34703" y="3880"/>
                  </a:cubicBezTo>
                  <a:cubicBezTo>
                    <a:pt x="34627" y="3880"/>
                    <a:pt x="34551" y="3890"/>
                    <a:pt x="34475" y="3909"/>
                  </a:cubicBezTo>
                  <a:cubicBezTo>
                    <a:pt x="33162" y="4248"/>
                    <a:pt x="30775" y="4984"/>
                    <a:pt x="31133" y="5799"/>
                  </a:cubicBezTo>
                  <a:cubicBezTo>
                    <a:pt x="32466" y="8803"/>
                    <a:pt x="33023" y="12384"/>
                    <a:pt x="32486" y="16124"/>
                  </a:cubicBezTo>
                  <a:cubicBezTo>
                    <a:pt x="31354" y="24264"/>
                    <a:pt x="25823" y="28524"/>
                    <a:pt x="19368" y="28524"/>
                  </a:cubicBezTo>
                  <a:cubicBezTo>
                    <a:pt x="18677" y="28524"/>
                    <a:pt x="17976" y="28476"/>
                    <a:pt x="17268" y="28377"/>
                  </a:cubicBezTo>
                  <a:cubicBezTo>
                    <a:pt x="9947" y="27343"/>
                    <a:pt x="4715" y="21435"/>
                    <a:pt x="5989" y="12423"/>
                  </a:cubicBezTo>
                  <a:cubicBezTo>
                    <a:pt x="6506" y="8684"/>
                    <a:pt x="7998" y="5381"/>
                    <a:pt x="10106" y="2855"/>
                  </a:cubicBezTo>
                  <a:cubicBezTo>
                    <a:pt x="10683" y="2179"/>
                    <a:pt x="8575" y="826"/>
                    <a:pt x="7421" y="130"/>
                  </a:cubicBezTo>
                  <a:cubicBezTo>
                    <a:pt x="7269" y="43"/>
                    <a:pt x="7100" y="1"/>
                    <a:pt x="6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;p2">
              <a:extLst>
                <a:ext uri="{FF2B5EF4-FFF2-40B4-BE49-F238E27FC236}">
                  <a16:creationId xmlns:a16="http://schemas.microsoft.com/office/drawing/2014/main" id="{B9799FA5-7756-7AB3-FB6E-F0CA39182E44}"/>
                </a:ext>
              </a:extLst>
            </p:cNvPr>
            <p:cNvSpPr/>
            <p:nvPr/>
          </p:nvSpPr>
          <p:spPr>
            <a:xfrm>
              <a:off x="7346400" y="-950475"/>
              <a:ext cx="15925" cy="114400"/>
            </a:xfrm>
            <a:custGeom>
              <a:avLst/>
              <a:gdLst/>
              <a:ahLst/>
              <a:cxnLst/>
              <a:rect l="l" t="t" r="r" b="b"/>
              <a:pathLst>
                <a:path w="637" h="4576" fill="none" extrusionOk="0">
                  <a:moveTo>
                    <a:pt x="0" y="4576"/>
                  </a:moveTo>
                  <a:lnTo>
                    <a:pt x="637" y="0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8;p2">
              <a:extLst>
                <a:ext uri="{FF2B5EF4-FFF2-40B4-BE49-F238E27FC236}">
                  <a16:creationId xmlns:a16="http://schemas.microsoft.com/office/drawing/2014/main" id="{DC3F98F1-CBBC-D8F7-BC23-09326C698FEE}"/>
                </a:ext>
              </a:extLst>
            </p:cNvPr>
            <p:cNvSpPr/>
            <p:nvPr/>
          </p:nvSpPr>
          <p:spPr>
            <a:xfrm>
              <a:off x="7297175" y="-901250"/>
              <a:ext cx="114400" cy="15950"/>
            </a:xfrm>
            <a:custGeom>
              <a:avLst/>
              <a:gdLst/>
              <a:ahLst/>
              <a:cxnLst/>
              <a:rect l="l" t="t" r="r" b="b"/>
              <a:pathLst>
                <a:path w="4576" h="638" fill="none" extrusionOk="0">
                  <a:moveTo>
                    <a:pt x="0" y="1"/>
                  </a:moveTo>
                  <a:lnTo>
                    <a:pt x="4575" y="637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;p2">
              <a:extLst>
                <a:ext uri="{FF2B5EF4-FFF2-40B4-BE49-F238E27FC236}">
                  <a16:creationId xmlns:a16="http://schemas.microsoft.com/office/drawing/2014/main" id="{A6D6BB1C-A5F2-9329-554B-B765651C68CE}"/>
                </a:ext>
              </a:extLst>
            </p:cNvPr>
            <p:cNvSpPr/>
            <p:nvPr/>
          </p:nvSpPr>
          <p:spPr>
            <a:xfrm>
              <a:off x="7308600" y="-928100"/>
              <a:ext cx="91525" cy="69650"/>
            </a:xfrm>
            <a:custGeom>
              <a:avLst/>
              <a:gdLst/>
              <a:ahLst/>
              <a:cxnLst/>
              <a:rect l="l" t="t" r="r" b="b"/>
              <a:pathLst>
                <a:path w="3661" h="2786" fill="none" extrusionOk="0">
                  <a:moveTo>
                    <a:pt x="1" y="2786"/>
                  </a:moveTo>
                  <a:lnTo>
                    <a:pt x="3661" y="1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;p2">
              <a:extLst>
                <a:ext uri="{FF2B5EF4-FFF2-40B4-BE49-F238E27FC236}">
                  <a16:creationId xmlns:a16="http://schemas.microsoft.com/office/drawing/2014/main" id="{89AEF5D2-092C-BC75-A636-294CBF91885B}"/>
                </a:ext>
              </a:extLst>
            </p:cNvPr>
            <p:cNvSpPr/>
            <p:nvPr/>
          </p:nvSpPr>
          <p:spPr>
            <a:xfrm>
              <a:off x="7319550" y="-939050"/>
              <a:ext cx="69650" cy="91550"/>
            </a:xfrm>
            <a:custGeom>
              <a:avLst/>
              <a:gdLst/>
              <a:ahLst/>
              <a:cxnLst/>
              <a:rect l="l" t="t" r="r" b="b"/>
              <a:pathLst>
                <a:path w="2786" h="3662" fill="none" extrusionOk="0">
                  <a:moveTo>
                    <a:pt x="0" y="1"/>
                  </a:moveTo>
                  <a:lnTo>
                    <a:pt x="2785" y="3661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;p2">
              <a:extLst>
                <a:ext uri="{FF2B5EF4-FFF2-40B4-BE49-F238E27FC236}">
                  <a16:creationId xmlns:a16="http://schemas.microsoft.com/office/drawing/2014/main" id="{CEB7ECCE-FE05-C98B-DC13-61DB735D42A2}"/>
                </a:ext>
              </a:extLst>
            </p:cNvPr>
            <p:cNvSpPr/>
            <p:nvPr/>
          </p:nvSpPr>
          <p:spPr>
            <a:xfrm>
              <a:off x="7110175" y="-1661650"/>
              <a:ext cx="11450" cy="80600"/>
            </a:xfrm>
            <a:custGeom>
              <a:avLst/>
              <a:gdLst/>
              <a:ahLst/>
              <a:cxnLst/>
              <a:rect l="l" t="t" r="r" b="b"/>
              <a:pathLst>
                <a:path w="458" h="3224" fill="none" extrusionOk="0">
                  <a:moveTo>
                    <a:pt x="0" y="3223"/>
                  </a:moveTo>
                  <a:lnTo>
                    <a:pt x="458" y="1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;p2">
              <a:extLst>
                <a:ext uri="{FF2B5EF4-FFF2-40B4-BE49-F238E27FC236}">
                  <a16:creationId xmlns:a16="http://schemas.microsoft.com/office/drawing/2014/main" id="{DF230D42-2ADA-8250-2244-B6D4128FD59C}"/>
                </a:ext>
              </a:extLst>
            </p:cNvPr>
            <p:cNvSpPr/>
            <p:nvPr/>
          </p:nvSpPr>
          <p:spPr>
            <a:xfrm>
              <a:off x="7075350" y="-1626825"/>
              <a:ext cx="80600" cy="10950"/>
            </a:xfrm>
            <a:custGeom>
              <a:avLst/>
              <a:gdLst/>
              <a:ahLst/>
              <a:cxnLst/>
              <a:rect l="l" t="t" r="r" b="b"/>
              <a:pathLst>
                <a:path w="3224" h="438" fill="none" extrusionOk="0">
                  <a:moveTo>
                    <a:pt x="1" y="0"/>
                  </a:moveTo>
                  <a:lnTo>
                    <a:pt x="3223" y="438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;p2">
              <a:extLst>
                <a:ext uri="{FF2B5EF4-FFF2-40B4-BE49-F238E27FC236}">
                  <a16:creationId xmlns:a16="http://schemas.microsoft.com/office/drawing/2014/main" id="{04FF21C3-4F6E-7BB4-9FEE-83F17ED8D733}"/>
                </a:ext>
              </a:extLst>
            </p:cNvPr>
            <p:cNvSpPr/>
            <p:nvPr/>
          </p:nvSpPr>
          <p:spPr>
            <a:xfrm>
              <a:off x="7083325" y="-1645725"/>
              <a:ext cx="65175" cy="48750"/>
            </a:xfrm>
            <a:custGeom>
              <a:avLst/>
              <a:gdLst/>
              <a:ahLst/>
              <a:cxnLst/>
              <a:rect l="l" t="t" r="r" b="b"/>
              <a:pathLst>
                <a:path w="2607" h="1950" fill="none" extrusionOk="0">
                  <a:moveTo>
                    <a:pt x="0" y="1950"/>
                  </a:moveTo>
                  <a:lnTo>
                    <a:pt x="2606" y="0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;p2">
              <a:extLst>
                <a:ext uri="{FF2B5EF4-FFF2-40B4-BE49-F238E27FC236}">
                  <a16:creationId xmlns:a16="http://schemas.microsoft.com/office/drawing/2014/main" id="{9B7AD510-AD24-A461-56A4-FB042F6DF8E8}"/>
                </a:ext>
              </a:extLst>
            </p:cNvPr>
            <p:cNvSpPr/>
            <p:nvPr/>
          </p:nvSpPr>
          <p:spPr>
            <a:xfrm>
              <a:off x="7091275" y="-1653675"/>
              <a:ext cx="49250" cy="64675"/>
            </a:xfrm>
            <a:custGeom>
              <a:avLst/>
              <a:gdLst/>
              <a:ahLst/>
              <a:cxnLst/>
              <a:rect l="l" t="t" r="r" b="b"/>
              <a:pathLst>
                <a:path w="1970" h="2587" fill="none" extrusionOk="0">
                  <a:moveTo>
                    <a:pt x="0" y="0"/>
                  </a:moveTo>
                  <a:lnTo>
                    <a:pt x="1970" y="2586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;p2">
              <a:extLst>
                <a:ext uri="{FF2B5EF4-FFF2-40B4-BE49-F238E27FC236}">
                  <a16:creationId xmlns:a16="http://schemas.microsoft.com/office/drawing/2014/main" id="{F2D07D73-A3D1-2650-0328-B065A844AEC8}"/>
                </a:ext>
              </a:extLst>
            </p:cNvPr>
            <p:cNvSpPr/>
            <p:nvPr/>
          </p:nvSpPr>
          <p:spPr>
            <a:xfrm>
              <a:off x="7778075" y="-1568150"/>
              <a:ext cx="10950" cy="80600"/>
            </a:xfrm>
            <a:custGeom>
              <a:avLst/>
              <a:gdLst/>
              <a:ahLst/>
              <a:cxnLst/>
              <a:rect l="l" t="t" r="r" b="b"/>
              <a:pathLst>
                <a:path w="438" h="3224" fill="none" extrusionOk="0">
                  <a:moveTo>
                    <a:pt x="0" y="3223"/>
                  </a:moveTo>
                  <a:lnTo>
                    <a:pt x="438" y="1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;p2">
              <a:extLst>
                <a:ext uri="{FF2B5EF4-FFF2-40B4-BE49-F238E27FC236}">
                  <a16:creationId xmlns:a16="http://schemas.microsoft.com/office/drawing/2014/main" id="{5A4EEDFF-4E08-C204-87C4-141403FF9E95}"/>
                </a:ext>
              </a:extLst>
            </p:cNvPr>
            <p:cNvSpPr/>
            <p:nvPr/>
          </p:nvSpPr>
          <p:spPr>
            <a:xfrm>
              <a:off x="7743250" y="-1533825"/>
              <a:ext cx="80600" cy="11450"/>
            </a:xfrm>
            <a:custGeom>
              <a:avLst/>
              <a:gdLst/>
              <a:ahLst/>
              <a:cxnLst/>
              <a:rect l="l" t="t" r="r" b="b"/>
              <a:pathLst>
                <a:path w="3224" h="458" fill="none" extrusionOk="0">
                  <a:moveTo>
                    <a:pt x="1" y="0"/>
                  </a:moveTo>
                  <a:lnTo>
                    <a:pt x="3223" y="458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;p2">
              <a:extLst>
                <a:ext uri="{FF2B5EF4-FFF2-40B4-BE49-F238E27FC236}">
                  <a16:creationId xmlns:a16="http://schemas.microsoft.com/office/drawing/2014/main" id="{E8A09DC3-88FD-65DE-7677-CD44F911D20A}"/>
                </a:ext>
              </a:extLst>
            </p:cNvPr>
            <p:cNvSpPr/>
            <p:nvPr/>
          </p:nvSpPr>
          <p:spPr>
            <a:xfrm>
              <a:off x="7751225" y="-1552725"/>
              <a:ext cx="64675" cy="49250"/>
            </a:xfrm>
            <a:custGeom>
              <a:avLst/>
              <a:gdLst/>
              <a:ahLst/>
              <a:cxnLst/>
              <a:rect l="l" t="t" r="r" b="b"/>
              <a:pathLst>
                <a:path w="2587" h="1970" fill="none" extrusionOk="0">
                  <a:moveTo>
                    <a:pt x="0" y="1970"/>
                  </a:moveTo>
                  <a:lnTo>
                    <a:pt x="2586" y="0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;p2">
              <a:extLst>
                <a:ext uri="{FF2B5EF4-FFF2-40B4-BE49-F238E27FC236}">
                  <a16:creationId xmlns:a16="http://schemas.microsoft.com/office/drawing/2014/main" id="{96FA6E4D-1986-8C6B-CF2E-A23F5322D515}"/>
                </a:ext>
              </a:extLst>
            </p:cNvPr>
            <p:cNvSpPr/>
            <p:nvPr/>
          </p:nvSpPr>
          <p:spPr>
            <a:xfrm>
              <a:off x="7758675" y="-1560675"/>
              <a:ext cx="49250" cy="65150"/>
            </a:xfrm>
            <a:custGeom>
              <a:avLst/>
              <a:gdLst/>
              <a:ahLst/>
              <a:cxnLst/>
              <a:rect l="l" t="t" r="r" b="b"/>
              <a:pathLst>
                <a:path w="1970" h="2606" fill="none" extrusionOk="0">
                  <a:moveTo>
                    <a:pt x="0" y="0"/>
                  </a:moveTo>
                  <a:lnTo>
                    <a:pt x="1970" y="2606"/>
                  </a:ln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;p2">
              <a:extLst>
                <a:ext uri="{FF2B5EF4-FFF2-40B4-BE49-F238E27FC236}">
                  <a16:creationId xmlns:a16="http://schemas.microsoft.com/office/drawing/2014/main" id="{F57850E4-F718-0485-FB34-131DBED93309}"/>
                </a:ext>
              </a:extLst>
            </p:cNvPr>
            <p:cNvSpPr/>
            <p:nvPr/>
          </p:nvSpPr>
          <p:spPr>
            <a:xfrm>
              <a:off x="7089775" y="-1552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10950" cap="rnd" cmpd="sng">
              <a:solidFill>
                <a:srgbClr val="EBBB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;p2">
              <a:extLst>
                <a:ext uri="{FF2B5EF4-FFF2-40B4-BE49-F238E27FC236}">
                  <a16:creationId xmlns:a16="http://schemas.microsoft.com/office/drawing/2014/main" id="{0DB7713B-0893-EDFD-56A5-06EEAFCB3D04}"/>
                </a:ext>
              </a:extLst>
            </p:cNvPr>
            <p:cNvSpPr/>
            <p:nvPr/>
          </p:nvSpPr>
          <p:spPr>
            <a:xfrm>
              <a:off x="7009225" y="-1507475"/>
              <a:ext cx="232275" cy="594825"/>
            </a:xfrm>
            <a:custGeom>
              <a:avLst/>
              <a:gdLst/>
              <a:ahLst/>
              <a:cxnLst/>
              <a:rect l="l" t="t" r="r" b="b"/>
              <a:pathLst>
                <a:path w="9291" h="23793" fill="none" extrusionOk="0">
                  <a:moveTo>
                    <a:pt x="2367" y="1"/>
                  </a:moveTo>
                  <a:cubicBezTo>
                    <a:pt x="1353" y="2467"/>
                    <a:pt x="0" y="7261"/>
                    <a:pt x="1492" y="12911"/>
                  </a:cubicBezTo>
                  <a:cubicBezTo>
                    <a:pt x="3541" y="20689"/>
                    <a:pt x="7480" y="23076"/>
                    <a:pt x="9290" y="23792"/>
                  </a:cubicBez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;p2">
              <a:extLst>
                <a:ext uri="{FF2B5EF4-FFF2-40B4-BE49-F238E27FC236}">
                  <a16:creationId xmlns:a16="http://schemas.microsoft.com/office/drawing/2014/main" id="{3FE31A66-FEC9-102A-2742-F28E2845CEA5}"/>
                </a:ext>
              </a:extLst>
            </p:cNvPr>
            <p:cNvSpPr/>
            <p:nvPr/>
          </p:nvSpPr>
          <p:spPr>
            <a:xfrm>
              <a:off x="7265825" y="-905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2;p2">
              <a:extLst>
                <a:ext uri="{FF2B5EF4-FFF2-40B4-BE49-F238E27FC236}">
                  <a16:creationId xmlns:a16="http://schemas.microsoft.com/office/drawing/2014/main" id="{1632E415-0762-91B5-EA6A-FCD8CD6379F6}"/>
                </a:ext>
              </a:extLst>
            </p:cNvPr>
            <p:cNvSpPr/>
            <p:nvPr/>
          </p:nvSpPr>
          <p:spPr>
            <a:xfrm>
              <a:off x="7789500" y="-145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;p2">
              <a:extLst>
                <a:ext uri="{FF2B5EF4-FFF2-40B4-BE49-F238E27FC236}">
                  <a16:creationId xmlns:a16="http://schemas.microsoft.com/office/drawing/2014/main" id="{3820EE20-0489-645D-63AB-B687373200E7}"/>
                </a:ext>
              </a:extLst>
            </p:cNvPr>
            <p:cNvSpPr/>
            <p:nvPr/>
          </p:nvSpPr>
          <p:spPr>
            <a:xfrm>
              <a:off x="7468250" y="-1405525"/>
              <a:ext cx="337200" cy="524200"/>
            </a:xfrm>
            <a:custGeom>
              <a:avLst/>
              <a:gdLst/>
              <a:ahLst/>
              <a:cxnLst/>
              <a:rect l="l" t="t" r="r" b="b"/>
              <a:pathLst>
                <a:path w="13488" h="20968" fill="none" extrusionOk="0">
                  <a:moveTo>
                    <a:pt x="13189" y="1"/>
                  </a:moveTo>
                  <a:cubicBezTo>
                    <a:pt x="13487" y="2666"/>
                    <a:pt x="13467" y="7619"/>
                    <a:pt x="10484" y="12652"/>
                  </a:cubicBezTo>
                  <a:cubicBezTo>
                    <a:pt x="6386" y="19575"/>
                    <a:pt x="1930" y="20788"/>
                    <a:pt x="0" y="20967"/>
                  </a:cubicBezTo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4;p2">
              <a:extLst>
                <a:ext uri="{FF2B5EF4-FFF2-40B4-BE49-F238E27FC236}">
                  <a16:creationId xmlns:a16="http://schemas.microsoft.com/office/drawing/2014/main" id="{0EA1EECD-002C-32A0-72B2-587B21976E95}"/>
                </a:ext>
              </a:extLst>
            </p:cNvPr>
            <p:cNvSpPr/>
            <p:nvPr/>
          </p:nvSpPr>
          <p:spPr>
            <a:xfrm>
              <a:off x="7443375" y="-880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 w="109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663;p26">
            <a:extLst>
              <a:ext uri="{FF2B5EF4-FFF2-40B4-BE49-F238E27FC236}">
                <a16:creationId xmlns:a16="http://schemas.microsoft.com/office/drawing/2014/main" id="{F12107F5-4F51-6955-2E07-1B0FAD82B5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23450" y="-176525"/>
            <a:ext cx="12309823" cy="7146076"/>
            <a:chOff x="4156" y="-133993"/>
            <a:chExt cx="9093031" cy="5278669"/>
          </a:xfrm>
        </p:grpSpPr>
        <p:grpSp>
          <p:nvGrpSpPr>
            <p:cNvPr id="37" name="Google Shape;1664;p26">
              <a:extLst>
                <a:ext uri="{FF2B5EF4-FFF2-40B4-BE49-F238E27FC236}">
                  <a16:creationId xmlns:a16="http://schemas.microsoft.com/office/drawing/2014/main" id="{AD9B312D-F28F-6A9A-4B7E-407CBE9BABC0}"/>
                </a:ext>
              </a:extLst>
            </p:cNvPr>
            <p:cNvGrpSpPr/>
            <p:nvPr/>
          </p:nvGrpSpPr>
          <p:grpSpPr>
            <a:xfrm rot="5400000">
              <a:off x="-856662" y="2346004"/>
              <a:ext cx="2424166" cy="318674"/>
              <a:chOff x="3210200" y="-3787175"/>
              <a:chExt cx="1340800" cy="221825"/>
            </a:xfrm>
          </p:grpSpPr>
          <p:sp>
            <p:nvSpPr>
              <p:cNvPr id="60" name="Google Shape;1665;p26">
                <a:extLst>
                  <a:ext uri="{FF2B5EF4-FFF2-40B4-BE49-F238E27FC236}">
                    <a16:creationId xmlns:a16="http://schemas.microsoft.com/office/drawing/2014/main" id="{403C694C-3BDE-0E45-CA50-2AFEDAEA1433}"/>
                  </a:ext>
                </a:extLst>
              </p:cNvPr>
              <p:cNvSpPr/>
              <p:nvPr/>
            </p:nvSpPr>
            <p:spPr>
              <a:xfrm>
                <a:off x="3210200" y="-3787175"/>
                <a:ext cx="997650" cy="221825"/>
              </a:xfrm>
              <a:custGeom>
                <a:avLst/>
                <a:gdLst/>
                <a:ahLst/>
                <a:cxnLst/>
                <a:rect l="l" t="t" r="r" b="b"/>
                <a:pathLst>
                  <a:path w="39906" h="8873" extrusionOk="0">
                    <a:moveTo>
                      <a:pt x="39468" y="4237"/>
                    </a:moveTo>
                    <a:cubicBezTo>
                      <a:pt x="39369" y="4198"/>
                      <a:pt x="39209" y="4198"/>
                      <a:pt x="39150" y="4058"/>
                    </a:cubicBezTo>
                    <a:cubicBezTo>
                      <a:pt x="39110" y="3979"/>
                      <a:pt x="39130" y="3899"/>
                      <a:pt x="39110" y="3800"/>
                    </a:cubicBezTo>
                    <a:cubicBezTo>
                      <a:pt x="39050" y="3740"/>
                      <a:pt x="38971" y="3641"/>
                      <a:pt x="38891" y="3561"/>
                    </a:cubicBezTo>
                    <a:cubicBezTo>
                      <a:pt x="38812" y="3462"/>
                      <a:pt x="38692" y="3481"/>
                      <a:pt x="38593" y="3422"/>
                    </a:cubicBezTo>
                    <a:cubicBezTo>
                      <a:pt x="38533" y="3362"/>
                      <a:pt x="38493" y="3223"/>
                      <a:pt x="38394" y="3183"/>
                    </a:cubicBezTo>
                    <a:cubicBezTo>
                      <a:pt x="38394" y="3183"/>
                      <a:pt x="38374" y="3183"/>
                      <a:pt x="38374" y="3183"/>
                    </a:cubicBezTo>
                    <a:cubicBezTo>
                      <a:pt x="38374" y="3183"/>
                      <a:pt x="38374" y="3183"/>
                      <a:pt x="38374" y="3183"/>
                    </a:cubicBezTo>
                    <a:cubicBezTo>
                      <a:pt x="38374" y="3183"/>
                      <a:pt x="38354" y="3183"/>
                      <a:pt x="38354" y="3183"/>
                    </a:cubicBezTo>
                    <a:cubicBezTo>
                      <a:pt x="38334" y="3243"/>
                      <a:pt x="38314" y="3283"/>
                      <a:pt x="38274" y="3402"/>
                    </a:cubicBezTo>
                    <a:cubicBezTo>
                      <a:pt x="38255" y="3243"/>
                      <a:pt x="38294" y="3203"/>
                      <a:pt x="38354" y="3183"/>
                    </a:cubicBezTo>
                    <a:cubicBezTo>
                      <a:pt x="38354" y="3183"/>
                      <a:pt x="38354" y="3183"/>
                      <a:pt x="38354" y="3183"/>
                    </a:cubicBezTo>
                    <a:cubicBezTo>
                      <a:pt x="38354" y="3183"/>
                      <a:pt x="38374" y="3183"/>
                      <a:pt x="38374" y="3183"/>
                    </a:cubicBezTo>
                    <a:cubicBezTo>
                      <a:pt x="38235" y="3024"/>
                      <a:pt x="38036" y="3044"/>
                      <a:pt x="37896" y="2905"/>
                    </a:cubicBezTo>
                    <a:cubicBezTo>
                      <a:pt x="37877" y="2885"/>
                      <a:pt x="37837" y="2905"/>
                      <a:pt x="37817" y="2885"/>
                    </a:cubicBezTo>
                    <a:cubicBezTo>
                      <a:pt x="37658" y="2646"/>
                      <a:pt x="37419" y="2646"/>
                      <a:pt x="37220" y="2706"/>
                    </a:cubicBezTo>
                    <a:cubicBezTo>
                      <a:pt x="37121" y="2726"/>
                      <a:pt x="37061" y="2626"/>
                      <a:pt x="36981" y="2666"/>
                    </a:cubicBezTo>
                    <a:cubicBezTo>
                      <a:pt x="36902" y="2706"/>
                      <a:pt x="36842" y="2785"/>
                      <a:pt x="36763" y="2666"/>
                    </a:cubicBezTo>
                    <a:cubicBezTo>
                      <a:pt x="36763" y="2646"/>
                      <a:pt x="36743" y="2646"/>
                      <a:pt x="36743" y="2646"/>
                    </a:cubicBezTo>
                    <a:cubicBezTo>
                      <a:pt x="36584" y="2686"/>
                      <a:pt x="36444" y="2745"/>
                      <a:pt x="36285" y="2666"/>
                    </a:cubicBezTo>
                    <a:cubicBezTo>
                      <a:pt x="36146" y="2626"/>
                      <a:pt x="35987" y="2646"/>
                      <a:pt x="35848" y="2646"/>
                    </a:cubicBezTo>
                    <a:cubicBezTo>
                      <a:pt x="35788" y="2646"/>
                      <a:pt x="35708" y="2646"/>
                      <a:pt x="35669" y="2686"/>
                    </a:cubicBezTo>
                    <a:cubicBezTo>
                      <a:pt x="35549" y="2726"/>
                      <a:pt x="35450" y="2706"/>
                      <a:pt x="35350" y="2706"/>
                    </a:cubicBezTo>
                    <a:cubicBezTo>
                      <a:pt x="35191" y="2706"/>
                      <a:pt x="35032" y="2745"/>
                      <a:pt x="34873" y="2785"/>
                    </a:cubicBezTo>
                    <a:cubicBezTo>
                      <a:pt x="34753" y="2805"/>
                      <a:pt x="34614" y="2845"/>
                      <a:pt x="34495" y="2865"/>
                    </a:cubicBezTo>
                    <a:cubicBezTo>
                      <a:pt x="34137" y="2885"/>
                      <a:pt x="33799" y="2984"/>
                      <a:pt x="33480" y="3104"/>
                    </a:cubicBezTo>
                    <a:cubicBezTo>
                      <a:pt x="33281" y="3163"/>
                      <a:pt x="33082" y="3243"/>
                      <a:pt x="32884" y="3302"/>
                    </a:cubicBezTo>
                    <a:cubicBezTo>
                      <a:pt x="32705" y="3362"/>
                      <a:pt x="32545" y="3402"/>
                      <a:pt x="32366" y="3442"/>
                    </a:cubicBezTo>
                    <a:cubicBezTo>
                      <a:pt x="32068" y="3501"/>
                      <a:pt x="31789" y="3541"/>
                      <a:pt x="31511" y="3641"/>
                    </a:cubicBezTo>
                    <a:cubicBezTo>
                      <a:pt x="30994" y="3800"/>
                      <a:pt x="30457" y="3919"/>
                      <a:pt x="29920" y="4019"/>
                    </a:cubicBezTo>
                    <a:cubicBezTo>
                      <a:pt x="29283" y="4158"/>
                      <a:pt x="28646" y="4377"/>
                      <a:pt x="28010" y="4516"/>
                    </a:cubicBezTo>
                    <a:cubicBezTo>
                      <a:pt x="27692" y="4595"/>
                      <a:pt x="27353" y="4675"/>
                      <a:pt x="27015" y="4695"/>
                    </a:cubicBezTo>
                    <a:cubicBezTo>
                      <a:pt x="26657" y="4715"/>
                      <a:pt x="26299" y="4775"/>
                      <a:pt x="25941" y="4814"/>
                    </a:cubicBezTo>
                    <a:cubicBezTo>
                      <a:pt x="25802" y="4834"/>
                      <a:pt x="25662" y="4794"/>
                      <a:pt x="25523" y="4834"/>
                    </a:cubicBezTo>
                    <a:cubicBezTo>
                      <a:pt x="25424" y="4854"/>
                      <a:pt x="25285" y="4794"/>
                      <a:pt x="25185" y="4894"/>
                    </a:cubicBezTo>
                    <a:cubicBezTo>
                      <a:pt x="25165" y="4934"/>
                      <a:pt x="25046" y="4914"/>
                      <a:pt x="24986" y="4874"/>
                    </a:cubicBezTo>
                    <a:cubicBezTo>
                      <a:pt x="24867" y="4775"/>
                      <a:pt x="24787" y="4794"/>
                      <a:pt x="24688" y="4854"/>
                    </a:cubicBezTo>
                    <a:cubicBezTo>
                      <a:pt x="24588" y="4914"/>
                      <a:pt x="24509" y="4914"/>
                      <a:pt x="24409" y="4834"/>
                    </a:cubicBezTo>
                    <a:cubicBezTo>
                      <a:pt x="24389" y="4794"/>
                      <a:pt x="24310" y="4775"/>
                      <a:pt x="24290" y="4794"/>
                    </a:cubicBezTo>
                    <a:cubicBezTo>
                      <a:pt x="24171" y="4894"/>
                      <a:pt x="24031" y="4695"/>
                      <a:pt x="23932" y="4794"/>
                    </a:cubicBezTo>
                    <a:cubicBezTo>
                      <a:pt x="23832" y="4874"/>
                      <a:pt x="23733" y="4814"/>
                      <a:pt x="23633" y="4834"/>
                    </a:cubicBezTo>
                    <a:cubicBezTo>
                      <a:pt x="23534" y="4854"/>
                      <a:pt x="23415" y="4794"/>
                      <a:pt x="23355" y="4834"/>
                    </a:cubicBezTo>
                    <a:cubicBezTo>
                      <a:pt x="23295" y="4894"/>
                      <a:pt x="23156" y="4775"/>
                      <a:pt x="23156" y="4934"/>
                    </a:cubicBezTo>
                    <a:cubicBezTo>
                      <a:pt x="23116" y="4914"/>
                      <a:pt x="23076" y="4934"/>
                      <a:pt x="23057" y="4914"/>
                    </a:cubicBezTo>
                    <a:cubicBezTo>
                      <a:pt x="22738" y="4715"/>
                      <a:pt x="22718" y="4715"/>
                      <a:pt x="22519" y="4973"/>
                    </a:cubicBezTo>
                    <a:cubicBezTo>
                      <a:pt x="22460" y="4914"/>
                      <a:pt x="22440" y="4755"/>
                      <a:pt x="22301" y="4854"/>
                    </a:cubicBezTo>
                    <a:cubicBezTo>
                      <a:pt x="22301" y="4854"/>
                      <a:pt x="22261" y="4814"/>
                      <a:pt x="22221" y="4794"/>
                    </a:cubicBezTo>
                    <a:cubicBezTo>
                      <a:pt x="22201" y="4775"/>
                      <a:pt x="22141" y="4735"/>
                      <a:pt x="22141" y="4755"/>
                    </a:cubicBezTo>
                    <a:cubicBezTo>
                      <a:pt x="22082" y="4834"/>
                      <a:pt x="22022" y="4794"/>
                      <a:pt x="21962" y="4735"/>
                    </a:cubicBezTo>
                    <a:cubicBezTo>
                      <a:pt x="21923" y="4715"/>
                      <a:pt x="21863" y="4695"/>
                      <a:pt x="21843" y="4695"/>
                    </a:cubicBezTo>
                    <a:cubicBezTo>
                      <a:pt x="21624" y="4874"/>
                      <a:pt x="21525" y="4655"/>
                      <a:pt x="21425" y="4496"/>
                    </a:cubicBezTo>
                    <a:cubicBezTo>
                      <a:pt x="21346" y="4516"/>
                      <a:pt x="21326" y="4576"/>
                      <a:pt x="21346" y="4655"/>
                    </a:cubicBezTo>
                    <a:cubicBezTo>
                      <a:pt x="21366" y="4715"/>
                      <a:pt x="21405" y="4775"/>
                      <a:pt x="21326" y="4814"/>
                    </a:cubicBezTo>
                    <a:cubicBezTo>
                      <a:pt x="21306" y="4735"/>
                      <a:pt x="21306" y="4675"/>
                      <a:pt x="21286" y="4595"/>
                    </a:cubicBezTo>
                    <a:cubicBezTo>
                      <a:pt x="21266" y="4536"/>
                      <a:pt x="21226" y="4476"/>
                      <a:pt x="21147" y="4456"/>
                    </a:cubicBezTo>
                    <a:cubicBezTo>
                      <a:pt x="21067" y="4456"/>
                      <a:pt x="21008" y="4436"/>
                      <a:pt x="20968" y="4536"/>
                    </a:cubicBezTo>
                    <a:cubicBezTo>
                      <a:pt x="20928" y="4496"/>
                      <a:pt x="20868" y="4436"/>
                      <a:pt x="20829" y="4436"/>
                    </a:cubicBezTo>
                    <a:cubicBezTo>
                      <a:pt x="20749" y="4456"/>
                      <a:pt x="20689" y="4516"/>
                      <a:pt x="20590" y="4556"/>
                    </a:cubicBezTo>
                    <a:cubicBezTo>
                      <a:pt x="20570" y="4496"/>
                      <a:pt x="20530" y="4436"/>
                      <a:pt x="20490" y="4337"/>
                    </a:cubicBezTo>
                    <a:cubicBezTo>
                      <a:pt x="20451" y="4377"/>
                      <a:pt x="20391" y="4416"/>
                      <a:pt x="20331" y="4456"/>
                    </a:cubicBezTo>
                    <a:cubicBezTo>
                      <a:pt x="20311" y="4397"/>
                      <a:pt x="20272" y="4317"/>
                      <a:pt x="20252" y="4257"/>
                    </a:cubicBezTo>
                    <a:cubicBezTo>
                      <a:pt x="20073" y="4158"/>
                      <a:pt x="19993" y="4257"/>
                      <a:pt x="19933" y="4397"/>
                    </a:cubicBezTo>
                    <a:cubicBezTo>
                      <a:pt x="19874" y="4317"/>
                      <a:pt x="19814" y="4257"/>
                      <a:pt x="19754" y="4198"/>
                    </a:cubicBezTo>
                    <a:cubicBezTo>
                      <a:pt x="19734" y="4198"/>
                      <a:pt x="19675" y="4237"/>
                      <a:pt x="19615" y="4257"/>
                    </a:cubicBezTo>
                    <a:lnTo>
                      <a:pt x="19635" y="4257"/>
                    </a:lnTo>
                    <a:cubicBezTo>
                      <a:pt x="19635" y="4237"/>
                      <a:pt x="19615" y="4237"/>
                      <a:pt x="19615" y="4237"/>
                    </a:cubicBezTo>
                    <a:cubicBezTo>
                      <a:pt x="19615" y="4237"/>
                      <a:pt x="19615" y="4257"/>
                      <a:pt x="19615" y="4257"/>
                    </a:cubicBezTo>
                    <a:cubicBezTo>
                      <a:pt x="19456" y="4317"/>
                      <a:pt x="19337" y="4178"/>
                      <a:pt x="19197" y="4118"/>
                    </a:cubicBezTo>
                    <a:cubicBezTo>
                      <a:pt x="19158" y="4098"/>
                      <a:pt x="19138" y="4019"/>
                      <a:pt x="19098" y="3999"/>
                    </a:cubicBezTo>
                    <a:cubicBezTo>
                      <a:pt x="18959" y="3879"/>
                      <a:pt x="18800" y="3800"/>
                      <a:pt x="18640" y="3919"/>
                    </a:cubicBezTo>
                    <a:cubicBezTo>
                      <a:pt x="18601" y="3959"/>
                      <a:pt x="18561" y="3979"/>
                      <a:pt x="18521" y="3999"/>
                    </a:cubicBezTo>
                    <a:cubicBezTo>
                      <a:pt x="18402" y="3760"/>
                      <a:pt x="18382" y="3720"/>
                      <a:pt x="18223" y="3720"/>
                    </a:cubicBezTo>
                    <a:cubicBezTo>
                      <a:pt x="18123" y="3720"/>
                      <a:pt x="18024" y="3700"/>
                      <a:pt x="17924" y="3700"/>
                    </a:cubicBezTo>
                    <a:cubicBezTo>
                      <a:pt x="17845" y="3700"/>
                      <a:pt x="17765" y="3621"/>
                      <a:pt x="17686" y="3561"/>
                    </a:cubicBezTo>
                    <a:cubicBezTo>
                      <a:pt x="17646" y="3621"/>
                      <a:pt x="17606" y="3680"/>
                      <a:pt x="17566" y="3760"/>
                    </a:cubicBezTo>
                    <a:cubicBezTo>
                      <a:pt x="17506" y="3661"/>
                      <a:pt x="17487" y="3601"/>
                      <a:pt x="17427" y="3481"/>
                    </a:cubicBezTo>
                    <a:cubicBezTo>
                      <a:pt x="17327" y="3442"/>
                      <a:pt x="17188" y="3402"/>
                      <a:pt x="17049" y="3342"/>
                    </a:cubicBezTo>
                    <a:cubicBezTo>
                      <a:pt x="17029" y="3382"/>
                      <a:pt x="17009" y="3422"/>
                      <a:pt x="16969" y="3462"/>
                    </a:cubicBezTo>
                    <a:cubicBezTo>
                      <a:pt x="16890" y="3362"/>
                      <a:pt x="16830" y="3283"/>
                      <a:pt x="16770" y="3183"/>
                    </a:cubicBezTo>
                    <a:cubicBezTo>
                      <a:pt x="16671" y="3183"/>
                      <a:pt x="16591" y="3163"/>
                      <a:pt x="16492" y="3143"/>
                    </a:cubicBezTo>
                    <a:cubicBezTo>
                      <a:pt x="16373" y="3123"/>
                      <a:pt x="16353" y="2984"/>
                      <a:pt x="16253" y="2905"/>
                    </a:cubicBezTo>
                    <a:cubicBezTo>
                      <a:pt x="16174" y="3004"/>
                      <a:pt x="16114" y="3104"/>
                      <a:pt x="16054" y="3243"/>
                    </a:cubicBezTo>
                    <a:cubicBezTo>
                      <a:pt x="16034" y="3104"/>
                      <a:pt x="16015" y="3004"/>
                      <a:pt x="16015" y="2905"/>
                    </a:cubicBezTo>
                    <a:cubicBezTo>
                      <a:pt x="15935" y="2885"/>
                      <a:pt x="15855" y="2845"/>
                      <a:pt x="15756" y="2845"/>
                    </a:cubicBezTo>
                    <a:cubicBezTo>
                      <a:pt x="15656" y="2825"/>
                      <a:pt x="15656" y="2706"/>
                      <a:pt x="15597" y="2646"/>
                    </a:cubicBezTo>
                    <a:cubicBezTo>
                      <a:pt x="15597" y="2646"/>
                      <a:pt x="15577" y="2626"/>
                      <a:pt x="15577" y="2646"/>
                    </a:cubicBezTo>
                    <a:cubicBezTo>
                      <a:pt x="15557" y="2686"/>
                      <a:pt x="15557" y="2726"/>
                      <a:pt x="15537" y="2785"/>
                    </a:cubicBezTo>
                    <a:cubicBezTo>
                      <a:pt x="15378" y="2706"/>
                      <a:pt x="15458" y="2547"/>
                      <a:pt x="15338" y="2467"/>
                    </a:cubicBezTo>
                    <a:cubicBezTo>
                      <a:pt x="15259" y="2447"/>
                      <a:pt x="15159" y="2427"/>
                      <a:pt x="15060" y="2407"/>
                    </a:cubicBezTo>
                    <a:cubicBezTo>
                      <a:pt x="15040" y="2447"/>
                      <a:pt x="15020" y="2467"/>
                      <a:pt x="15020" y="2507"/>
                    </a:cubicBezTo>
                    <a:cubicBezTo>
                      <a:pt x="15000" y="2586"/>
                      <a:pt x="15000" y="2686"/>
                      <a:pt x="14881" y="2726"/>
                    </a:cubicBezTo>
                    <a:cubicBezTo>
                      <a:pt x="14861" y="2626"/>
                      <a:pt x="14821" y="2507"/>
                      <a:pt x="14801" y="2387"/>
                    </a:cubicBezTo>
                    <a:cubicBezTo>
                      <a:pt x="14722" y="2367"/>
                      <a:pt x="14642" y="2328"/>
                      <a:pt x="14582" y="2288"/>
                    </a:cubicBezTo>
                    <a:cubicBezTo>
                      <a:pt x="14562" y="2188"/>
                      <a:pt x="14562" y="2109"/>
                      <a:pt x="14542" y="2009"/>
                    </a:cubicBezTo>
                    <a:cubicBezTo>
                      <a:pt x="14403" y="1930"/>
                      <a:pt x="14284" y="1850"/>
                      <a:pt x="14145" y="1791"/>
                    </a:cubicBezTo>
                    <a:cubicBezTo>
                      <a:pt x="14025" y="1731"/>
                      <a:pt x="13886" y="1711"/>
                      <a:pt x="13727" y="1671"/>
                    </a:cubicBezTo>
                    <a:cubicBezTo>
                      <a:pt x="13707" y="1691"/>
                      <a:pt x="13667" y="1731"/>
                      <a:pt x="13608" y="1771"/>
                    </a:cubicBezTo>
                    <a:cubicBezTo>
                      <a:pt x="13508" y="1731"/>
                      <a:pt x="13448" y="1612"/>
                      <a:pt x="13309" y="1671"/>
                    </a:cubicBezTo>
                    <a:cubicBezTo>
                      <a:pt x="13230" y="1711"/>
                      <a:pt x="13130" y="1572"/>
                      <a:pt x="13070" y="1492"/>
                    </a:cubicBezTo>
                    <a:cubicBezTo>
                      <a:pt x="13011" y="1433"/>
                      <a:pt x="12971" y="1373"/>
                      <a:pt x="12891" y="1413"/>
                    </a:cubicBezTo>
                    <a:cubicBezTo>
                      <a:pt x="12891" y="1433"/>
                      <a:pt x="12871" y="1433"/>
                      <a:pt x="12871" y="1433"/>
                    </a:cubicBezTo>
                    <a:cubicBezTo>
                      <a:pt x="12732" y="1254"/>
                      <a:pt x="12553" y="1293"/>
                      <a:pt x="12394" y="1194"/>
                    </a:cubicBezTo>
                    <a:cubicBezTo>
                      <a:pt x="12275" y="1114"/>
                      <a:pt x="12195" y="1114"/>
                      <a:pt x="12116" y="1214"/>
                    </a:cubicBezTo>
                    <a:cubicBezTo>
                      <a:pt x="12096" y="1234"/>
                      <a:pt x="12036" y="1214"/>
                      <a:pt x="11996" y="1214"/>
                    </a:cubicBezTo>
                    <a:cubicBezTo>
                      <a:pt x="11956" y="1094"/>
                      <a:pt x="11917" y="975"/>
                      <a:pt x="11877" y="856"/>
                    </a:cubicBezTo>
                    <a:cubicBezTo>
                      <a:pt x="11857" y="856"/>
                      <a:pt x="11857" y="856"/>
                      <a:pt x="11837" y="856"/>
                    </a:cubicBezTo>
                    <a:cubicBezTo>
                      <a:pt x="11837" y="895"/>
                      <a:pt x="11857" y="955"/>
                      <a:pt x="11857" y="995"/>
                    </a:cubicBezTo>
                    <a:cubicBezTo>
                      <a:pt x="11718" y="1035"/>
                      <a:pt x="11598" y="1074"/>
                      <a:pt x="11479" y="1134"/>
                    </a:cubicBezTo>
                    <a:cubicBezTo>
                      <a:pt x="11340" y="935"/>
                      <a:pt x="11559" y="995"/>
                      <a:pt x="11578" y="895"/>
                    </a:cubicBezTo>
                    <a:cubicBezTo>
                      <a:pt x="11479" y="856"/>
                      <a:pt x="11380" y="816"/>
                      <a:pt x="11280" y="776"/>
                    </a:cubicBezTo>
                    <a:cubicBezTo>
                      <a:pt x="11240" y="597"/>
                      <a:pt x="11101" y="617"/>
                      <a:pt x="10962" y="577"/>
                    </a:cubicBezTo>
                    <a:cubicBezTo>
                      <a:pt x="10862" y="557"/>
                      <a:pt x="10783" y="498"/>
                      <a:pt x="10703" y="597"/>
                    </a:cubicBezTo>
                    <a:cubicBezTo>
                      <a:pt x="10683" y="597"/>
                      <a:pt x="10604" y="577"/>
                      <a:pt x="10604" y="557"/>
                    </a:cubicBezTo>
                    <a:cubicBezTo>
                      <a:pt x="10544" y="458"/>
                      <a:pt x="10464" y="458"/>
                      <a:pt x="10385" y="438"/>
                    </a:cubicBezTo>
                    <a:cubicBezTo>
                      <a:pt x="10266" y="418"/>
                      <a:pt x="10126" y="438"/>
                      <a:pt x="10047" y="299"/>
                    </a:cubicBezTo>
                    <a:cubicBezTo>
                      <a:pt x="10027" y="279"/>
                      <a:pt x="9987" y="279"/>
                      <a:pt x="9987" y="279"/>
                    </a:cubicBezTo>
                    <a:cubicBezTo>
                      <a:pt x="9888" y="418"/>
                      <a:pt x="9788" y="219"/>
                      <a:pt x="9748" y="259"/>
                    </a:cubicBezTo>
                    <a:cubicBezTo>
                      <a:pt x="9649" y="338"/>
                      <a:pt x="9589" y="239"/>
                      <a:pt x="9510" y="219"/>
                    </a:cubicBezTo>
                    <a:cubicBezTo>
                      <a:pt x="9291" y="159"/>
                      <a:pt x="9072" y="100"/>
                      <a:pt x="8853" y="120"/>
                    </a:cubicBezTo>
                    <a:cubicBezTo>
                      <a:pt x="8515" y="120"/>
                      <a:pt x="8177" y="0"/>
                      <a:pt x="7839" y="120"/>
                    </a:cubicBezTo>
                    <a:cubicBezTo>
                      <a:pt x="7779" y="159"/>
                      <a:pt x="7680" y="80"/>
                      <a:pt x="7600" y="100"/>
                    </a:cubicBezTo>
                    <a:cubicBezTo>
                      <a:pt x="7520" y="120"/>
                      <a:pt x="7441" y="120"/>
                      <a:pt x="7361" y="80"/>
                    </a:cubicBezTo>
                    <a:cubicBezTo>
                      <a:pt x="7222" y="20"/>
                      <a:pt x="6585" y="20"/>
                      <a:pt x="6426" y="40"/>
                    </a:cubicBezTo>
                    <a:cubicBezTo>
                      <a:pt x="5869" y="100"/>
                      <a:pt x="5352" y="279"/>
                      <a:pt x="4835" y="458"/>
                    </a:cubicBezTo>
                    <a:cubicBezTo>
                      <a:pt x="4258" y="677"/>
                      <a:pt x="3661" y="876"/>
                      <a:pt x="3084" y="1094"/>
                    </a:cubicBezTo>
                    <a:cubicBezTo>
                      <a:pt x="2885" y="1174"/>
                      <a:pt x="2686" y="1254"/>
                      <a:pt x="2507" y="1393"/>
                    </a:cubicBezTo>
                    <a:cubicBezTo>
                      <a:pt x="2328" y="1552"/>
                      <a:pt x="2110" y="1671"/>
                      <a:pt x="1891" y="1771"/>
                    </a:cubicBezTo>
                    <a:cubicBezTo>
                      <a:pt x="1433" y="2009"/>
                      <a:pt x="1155" y="2407"/>
                      <a:pt x="836" y="2805"/>
                    </a:cubicBezTo>
                    <a:cubicBezTo>
                      <a:pt x="777" y="2905"/>
                      <a:pt x="717" y="3004"/>
                      <a:pt x="637" y="3084"/>
                    </a:cubicBezTo>
                    <a:cubicBezTo>
                      <a:pt x="439" y="3342"/>
                      <a:pt x="260" y="3641"/>
                      <a:pt x="240" y="4019"/>
                    </a:cubicBezTo>
                    <a:cubicBezTo>
                      <a:pt x="240" y="4058"/>
                      <a:pt x="240" y="4078"/>
                      <a:pt x="220" y="4098"/>
                    </a:cubicBezTo>
                    <a:cubicBezTo>
                      <a:pt x="120" y="4218"/>
                      <a:pt x="61" y="4337"/>
                      <a:pt x="100" y="4516"/>
                    </a:cubicBezTo>
                    <a:cubicBezTo>
                      <a:pt x="140" y="4655"/>
                      <a:pt x="21" y="4794"/>
                      <a:pt x="100" y="4954"/>
                    </a:cubicBezTo>
                    <a:cubicBezTo>
                      <a:pt x="100" y="4993"/>
                      <a:pt x="41" y="5053"/>
                      <a:pt x="1" y="5113"/>
                    </a:cubicBezTo>
                    <a:cubicBezTo>
                      <a:pt x="21" y="5232"/>
                      <a:pt x="61" y="5371"/>
                      <a:pt x="100" y="5491"/>
                    </a:cubicBezTo>
                    <a:cubicBezTo>
                      <a:pt x="120" y="5570"/>
                      <a:pt x="160" y="5630"/>
                      <a:pt x="200" y="5709"/>
                    </a:cubicBezTo>
                    <a:cubicBezTo>
                      <a:pt x="220" y="5769"/>
                      <a:pt x="279" y="5829"/>
                      <a:pt x="260" y="5889"/>
                    </a:cubicBezTo>
                    <a:cubicBezTo>
                      <a:pt x="220" y="6048"/>
                      <a:pt x="299" y="6167"/>
                      <a:pt x="359" y="6306"/>
                    </a:cubicBezTo>
                    <a:cubicBezTo>
                      <a:pt x="379" y="6366"/>
                      <a:pt x="419" y="6426"/>
                      <a:pt x="439" y="6485"/>
                    </a:cubicBezTo>
                    <a:cubicBezTo>
                      <a:pt x="558" y="7042"/>
                      <a:pt x="956" y="7321"/>
                      <a:pt x="1354" y="7599"/>
                    </a:cubicBezTo>
                    <a:cubicBezTo>
                      <a:pt x="1533" y="7639"/>
                      <a:pt x="1632" y="7798"/>
                      <a:pt x="1732" y="7937"/>
                    </a:cubicBezTo>
                    <a:cubicBezTo>
                      <a:pt x="1811" y="8077"/>
                      <a:pt x="1911" y="8156"/>
                      <a:pt x="2030" y="8216"/>
                    </a:cubicBezTo>
                    <a:cubicBezTo>
                      <a:pt x="2368" y="8415"/>
                      <a:pt x="2706" y="8614"/>
                      <a:pt x="3064" y="8753"/>
                    </a:cubicBezTo>
                    <a:cubicBezTo>
                      <a:pt x="3184" y="8813"/>
                      <a:pt x="3323" y="8753"/>
                      <a:pt x="3442" y="8813"/>
                    </a:cubicBezTo>
                    <a:cubicBezTo>
                      <a:pt x="3562" y="8872"/>
                      <a:pt x="3681" y="8872"/>
                      <a:pt x="3800" y="8853"/>
                    </a:cubicBezTo>
                    <a:cubicBezTo>
                      <a:pt x="3920" y="8853"/>
                      <a:pt x="4059" y="8833"/>
                      <a:pt x="4178" y="8833"/>
                    </a:cubicBezTo>
                    <a:cubicBezTo>
                      <a:pt x="4357" y="8853"/>
                      <a:pt x="4536" y="8793"/>
                      <a:pt x="4676" y="8713"/>
                    </a:cubicBezTo>
                    <a:cubicBezTo>
                      <a:pt x="4934" y="8554"/>
                      <a:pt x="5193" y="8395"/>
                      <a:pt x="5471" y="8256"/>
                    </a:cubicBezTo>
                    <a:cubicBezTo>
                      <a:pt x="5491" y="8236"/>
                      <a:pt x="5511" y="8216"/>
                      <a:pt x="5511" y="8196"/>
                    </a:cubicBezTo>
                    <a:cubicBezTo>
                      <a:pt x="5491" y="7997"/>
                      <a:pt x="5650" y="8116"/>
                      <a:pt x="5710" y="8057"/>
                    </a:cubicBezTo>
                    <a:cubicBezTo>
                      <a:pt x="5730" y="7977"/>
                      <a:pt x="5750" y="7898"/>
                      <a:pt x="5770" y="7778"/>
                    </a:cubicBezTo>
                    <a:cubicBezTo>
                      <a:pt x="5849" y="7818"/>
                      <a:pt x="5889" y="7858"/>
                      <a:pt x="5949" y="7878"/>
                    </a:cubicBezTo>
                    <a:cubicBezTo>
                      <a:pt x="6088" y="7818"/>
                      <a:pt x="6128" y="7599"/>
                      <a:pt x="6287" y="7540"/>
                    </a:cubicBezTo>
                    <a:cubicBezTo>
                      <a:pt x="6287" y="7361"/>
                      <a:pt x="6307" y="7182"/>
                      <a:pt x="6327" y="7022"/>
                    </a:cubicBezTo>
                    <a:cubicBezTo>
                      <a:pt x="6327" y="7042"/>
                      <a:pt x="6367" y="7062"/>
                      <a:pt x="6386" y="7082"/>
                    </a:cubicBezTo>
                    <a:cubicBezTo>
                      <a:pt x="6466" y="6963"/>
                      <a:pt x="6566" y="6843"/>
                      <a:pt x="6665" y="6704"/>
                    </a:cubicBezTo>
                    <a:cubicBezTo>
                      <a:pt x="6625" y="6644"/>
                      <a:pt x="6605" y="6565"/>
                      <a:pt x="6546" y="6426"/>
                    </a:cubicBezTo>
                    <a:cubicBezTo>
                      <a:pt x="6546" y="6505"/>
                      <a:pt x="6526" y="6545"/>
                      <a:pt x="6526" y="6565"/>
                    </a:cubicBezTo>
                    <a:lnTo>
                      <a:pt x="6526" y="6565"/>
                    </a:lnTo>
                    <a:cubicBezTo>
                      <a:pt x="6526" y="6565"/>
                      <a:pt x="6526" y="6565"/>
                      <a:pt x="6526" y="6565"/>
                    </a:cubicBezTo>
                    <a:cubicBezTo>
                      <a:pt x="6526" y="6565"/>
                      <a:pt x="6526" y="6565"/>
                      <a:pt x="6526" y="6565"/>
                    </a:cubicBezTo>
                    <a:cubicBezTo>
                      <a:pt x="6506" y="6565"/>
                      <a:pt x="6486" y="6565"/>
                      <a:pt x="6466" y="6585"/>
                    </a:cubicBezTo>
                    <a:cubicBezTo>
                      <a:pt x="6426" y="6605"/>
                      <a:pt x="6386" y="6644"/>
                      <a:pt x="6347" y="6585"/>
                    </a:cubicBezTo>
                    <a:cubicBezTo>
                      <a:pt x="6327" y="6565"/>
                      <a:pt x="6347" y="6505"/>
                      <a:pt x="6367" y="6465"/>
                    </a:cubicBezTo>
                    <a:cubicBezTo>
                      <a:pt x="6426" y="6505"/>
                      <a:pt x="6466" y="6545"/>
                      <a:pt x="6526" y="6565"/>
                    </a:cubicBezTo>
                    <a:lnTo>
                      <a:pt x="6526" y="6565"/>
                    </a:lnTo>
                    <a:cubicBezTo>
                      <a:pt x="6426" y="6426"/>
                      <a:pt x="6386" y="6247"/>
                      <a:pt x="6406" y="6068"/>
                    </a:cubicBezTo>
                    <a:cubicBezTo>
                      <a:pt x="6267" y="6008"/>
                      <a:pt x="6148" y="5948"/>
                      <a:pt x="6009" y="5908"/>
                    </a:cubicBezTo>
                    <a:cubicBezTo>
                      <a:pt x="6028" y="5789"/>
                      <a:pt x="6048" y="5670"/>
                      <a:pt x="6088" y="5491"/>
                    </a:cubicBezTo>
                    <a:cubicBezTo>
                      <a:pt x="6148" y="5630"/>
                      <a:pt x="6168" y="5729"/>
                      <a:pt x="6227" y="5849"/>
                    </a:cubicBezTo>
                    <a:cubicBezTo>
                      <a:pt x="6327" y="5670"/>
                      <a:pt x="6327" y="5550"/>
                      <a:pt x="6287" y="5371"/>
                    </a:cubicBezTo>
                    <a:cubicBezTo>
                      <a:pt x="6068" y="5312"/>
                      <a:pt x="6048" y="4934"/>
                      <a:pt x="5730" y="4914"/>
                    </a:cubicBezTo>
                    <a:cubicBezTo>
                      <a:pt x="5770" y="4854"/>
                      <a:pt x="5790" y="4834"/>
                      <a:pt x="5810" y="4775"/>
                    </a:cubicBezTo>
                    <a:cubicBezTo>
                      <a:pt x="5710" y="4695"/>
                      <a:pt x="5591" y="4655"/>
                      <a:pt x="5452" y="4695"/>
                    </a:cubicBezTo>
                    <a:cubicBezTo>
                      <a:pt x="5392" y="4715"/>
                      <a:pt x="5332" y="4695"/>
                      <a:pt x="5272" y="4615"/>
                    </a:cubicBezTo>
                    <a:cubicBezTo>
                      <a:pt x="5233" y="4556"/>
                      <a:pt x="5133" y="4556"/>
                      <a:pt x="5054" y="4556"/>
                    </a:cubicBezTo>
                    <a:cubicBezTo>
                      <a:pt x="5014" y="4536"/>
                      <a:pt x="4954" y="4576"/>
                      <a:pt x="4914" y="4556"/>
                    </a:cubicBezTo>
                    <a:cubicBezTo>
                      <a:pt x="4795" y="4436"/>
                      <a:pt x="4755" y="4595"/>
                      <a:pt x="4696" y="4635"/>
                    </a:cubicBezTo>
                    <a:cubicBezTo>
                      <a:pt x="4636" y="4595"/>
                      <a:pt x="4576" y="4556"/>
                      <a:pt x="4536" y="4556"/>
                    </a:cubicBezTo>
                    <a:cubicBezTo>
                      <a:pt x="4298" y="4556"/>
                      <a:pt x="4079" y="4556"/>
                      <a:pt x="3860" y="4576"/>
                    </a:cubicBezTo>
                    <a:cubicBezTo>
                      <a:pt x="3522" y="4595"/>
                      <a:pt x="3224" y="4775"/>
                      <a:pt x="2945" y="4914"/>
                    </a:cubicBezTo>
                    <a:cubicBezTo>
                      <a:pt x="2885" y="4954"/>
                      <a:pt x="2826" y="4973"/>
                      <a:pt x="2766" y="5013"/>
                    </a:cubicBezTo>
                    <a:cubicBezTo>
                      <a:pt x="2627" y="5073"/>
                      <a:pt x="2507" y="5152"/>
                      <a:pt x="2507" y="5351"/>
                    </a:cubicBezTo>
                    <a:cubicBezTo>
                      <a:pt x="2547" y="5431"/>
                      <a:pt x="2607" y="5491"/>
                      <a:pt x="2647" y="5570"/>
                    </a:cubicBezTo>
                    <a:cubicBezTo>
                      <a:pt x="2667" y="5570"/>
                      <a:pt x="2686" y="5570"/>
                      <a:pt x="2706" y="5570"/>
                    </a:cubicBezTo>
                    <a:cubicBezTo>
                      <a:pt x="2965" y="5590"/>
                      <a:pt x="3224" y="5590"/>
                      <a:pt x="3462" y="5471"/>
                    </a:cubicBezTo>
                    <a:cubicBezTo>
                      <a:pt x="3741" y="5351"/>
                      <a:pt x="4059" y="5351"/>
                      <a:pt x="4357" y="5471"/>
                    </a:cubicBezTo>
                    <a:cubicBezTo>
                      <a:pt x="4437" y="5491"/>
                      <a:pt x="4517" y="5511"/>
                      <a:pt x="4576" y="5530"/>
                    </a:cubicBezTo>
                    <a:cubicBezTo>
                      <a:pt x="4815" y="5530"/>
                      <a:pt x="4934" y="5709"/>
                      <a:pt x="5034" y="5908"/>
                    </a:cubicBezTo>
                    <a:cubicBezTo>
                      <a:pt x="5074" y="6008"/>
                      <a:pt x="5074" y="6107"/>
                      <a:pt x="5113" y="6187"/>
                    </a:cubicBezTo>
                    <a:cubicBezTo>
                      <a:pt x="5332" y="6565"/>
                      <a:pt x="5253" y="6923"/>
                      <a:pt x="5113" y="7261"/>
                    </a:cubicBezTo>
                    <a:cubicBezTo>
                      <a:pt x="4994" y="7560"/>
                      <a:pt x="4755" y="7778"/>
                      <a:pt x="4437" y="7838"/>
                    </a:cubicBezTo>
                    <a:cubicBezTo>
                      <a:pt x="4318" y="7858"/>
                      <a:pt x="4218" y="7898"/>
                      <a:pt x="4079" y="7937"/>
                    </a:cubicBezTo>
                    <a:cubicBezTo>
                      <a:pt x="3920" y="7858"/>
                      <a:pt x="3721" y="7778"/>
                      <a:pt x="3482" y="7679"/>
                    </a:cubicBezTo>
                    <a:cubicBezTo>
                      <a:pt x="3462" y="7659"/>
                      <a:pt x="3403" y="7579"/>
                      <a:pt x="3343" y="7480"/>
                    </a:cubicBezTo>
                    <a:cubicBezTo>
                      <a:pt x="3303" y="7520"/>
                      <a:pt x="3263" y="7540"/>
                      <a:pt x="3204" y="7579"/>
                    </a:cubicBezTo>
                    <a:cubicBezTo>
                      <a:pt x="3084" y="7480"/>
                      <a:pt x="2945" y="7380"/>
                      <a:pt x="2846" y="7261"/>
                    </a:cubicBezTo>
                    <a:cubicBezTo>
                      <a:pt x="2726" y="7142"/>
                      <a:pt x="2647" y="6983"/>
                      <a:pt x="2567" y="6843"/>
                    </a:cubicBezTo>
                    <a:cubicBezTo>
                      <a:pt x="2507" y="6823"/>
                      <a:pt x="2448" y="6823"/>
                      <a:pt x="2408" y="6823"/>
                    </a:cubicBezTo>
                    <a:cubicBezTo>
                      <a:pt x="2428" y="6704"/>
                      <a:pt x="2448" y="6585"/>
                      <a:pt x="2308" y="6505"/>
                    </a:cubicBezTo>
                    <a:lnTo>
                      <a:pt x="2169" y="6505"/>
                    </a:lnTo>
                    <a:lnTo>
                      <a:pt x="2169" y="6465"/>
                    </a:lnTo>
                    <a:lnTo>
                      <a:pt x="2308" y="6505"/>
                    </a:lnTo>
                    <a:cubicBezTo>
                      <a:pt x="2269" y="6446"/>
                      <a:pt x="2229" y="6366"/>
                      <a:pt x="2169" y="6326"/>
                    </a:cubicBezTo>
                    <a:cubicBezTo>
                      <a:pt x="1811" y="6068"/>
                      <a:pt x="1811" y="6068"/>
                      <a:pt x="1692" y="5749"/>
                    </a:cubicBezTo>
                    <a:cubicBezTo>
                      <a:pt x="1632" y="5749"/>
                      <a:pt x="1572" y="5749"/>
                      <a:pt x="1513" y="5749"/>
                    </a:cubicBezTo>
                    <a:cubicBezTo>
                      <a:pt x="1513" y="5570"/>
                      <a:pt x="1533" y="5391"/>
                      <a:pt x="1533" y="5172"/>
                    </a:cubicBezTo>
                    <a:cubicBezTo>
                      <a:pt x="1453" y="5113"/>
                      <a:pt x="1274" y="5113"/>
                      <a:pt x="1274" y="4894"/>
                    </a:cubicBezTo>
                    <a:cubicBezTo>
                      <a:pt x="1234" y="4934"/>
                      <a:pt x="1194" y="4934"/>
                      <a:pt x="1175" y="4954"/>
                    </a:cubicBezTo>
                    <a:cubicBezTo>
                      <a:pt x="1155" y="4954"/>
                      <a:pt x="1135" y="4954"/>
                      <a:pt x="1115" y="4954"/>
                    </a:cubicBezTo>
                    <a:cubicBezTo>
                      <a:pt x="1115" y="4934"/>
                      <a:pt x="1095" y="4894"/>
                      <a:pt x="1095" y="4894"/>
                    </a:cubicBezTo>
                    <a:cubicBezTo>
                      <a:pt x="1194" y="4834"/>
                      <a:pt x="1294" y="4794"/>
                      <a:pt x="1393" y="4735"/>
                    </a:cubicBezTo>
                    <a:cubicBezTo>
                      <a:pt x="1374" y="4496"/>
                      <a:pt x="1374" y="4237"/>
                      <a:pt x="1354" y="3999"/>
                    </a:cubicBezTo>
                    <a:cubicBezTo>
                      <a:pt x="1334" y="3999"/>
                      <a:pt x="1334" y="3999"/>
                      <a:pt x="1334" y="3999"/>
                    </a:cubicBezTo>
                    <a:cubicBezTo>
                      <a:pt x="1334" y="3999"/>
                      <a:pt x="1334" y="3999"/>
                      <a:pt x="1334" y="3979"/>
                    </a:cubicBezTo>
                    <a:cubicBezTo>
                      <a:pt x="1314" y="3979"/>
                      <a:pt x="1294" y="3979"/>
                      <a:pt x="1294" y="3959"/>
                    </a:cubicBezTo>
                    <a:cubicBezTo>
                      <a:pt x="1274" y="3939"/>
                      <a:pt x="1274" y="3919"/>
                      <a:pt x="1274" y="3879"/>
                    </a:cubicBezTo>
                    <a:cubicBezTo>
                      <a:pt x="1294" y="3899"/>
                      <a:pt x="1314" y="3899"/>
                      <a:pt x="1334" y="3919"/>
                    </a:cubicBezTo>
                    <a:cubicBezTo>
                      <a:pt x="1334" y="3939"/>
                      <a:pt x="1334" y="3959"/>
                      <a:pt x="1334" y="3979"/>
                    </a:cubicBezTo>
                    <a:cubicBezTo>
                      <a:pt x="1334" y="3979"/>
                      <a:pt x="1334" y="3979"/>
                      <a:pt x="1354" y="3979"/>
                    </a:cubicBezTo>
                    <a:lnTo>
                      <a:pt x="1354" y="3999"/>
                    </a:lnTo>
                    <a:cubicBezTo>
                      <a:pt x="1413" y="3979"/>
                      <a:pt x="1473" y="3959"/>
                      <a:pt x="1553" y="3939"/>
                    </a:cubicBezTo>
                    <a:cubicBezTo>
                      <a:pt x="1473" y="3899"/>
                      <a:pt x="1513" y="3820"/>
                      <a:pt x="1533" y="3820"/>
                    </a:cubicBezTo>
                    <a:cubicBezTo>
                      <a:pt x="1692" y="3840"/>
                      <a:pt x="1712" y="3740"/>
                      <a:pt x="1732" y="3621"/>
                    </a:cubicBezTo>
                    <a:cubicBezTo>
                      <a:pt x="1751" y="3561"/>
                      <a:pt x="1732" y="3521"/>
                      <a:pt x="1692" y="3481"/>
                    </a:cubicBezTo>
                    <a:cubicBezTo>
                      <a:pt x="1632" y="3402"/>
                      <a:pt x="1672" y="3342"/>
                      <a:pt x="1732" y="3342"/>
                    </a:cubicBezTo>
                    <a:cubicBezTo>
                      <a:pt x="1811" y="3322"/>
                      <a:pt x="1871" y="3322"/>
                      <a:pt x="1950" y="3322"/>
                    </a:cubicBezTo>
                    <a:cubicBezTo>
                      <a:pt x="2010" y="3223"/>
                      <a:pt x="2090" y="3123"/>
                      <a:pt x="2110" y="3004"/>
                    </a:cubicBezTo>
                    <a:cubicBezTo>
                      <a:pt x="2169" y="2785"/>
                      <a:pt x="2308" y="2666"/>
                      <a:pt x="2468" y="2547"/>
                    </a:cubicBezTo>
                    <a:cubicBezTo>
                      <a:pt x="2746" y="2308"/>
                      <a:pt x="3025" y="2109"/>
                      <a:pt x="3343" y="1970"/>
                    </a:cubicBezTo>
                    <a:cubicBezTo>
                      <a:pt x="3522" y="1890"/>
                      <a:pt x="3701" y="1751"/>
                      <a:pt x="3900" y="1691"/>
                    </a:cubicBezTo>
                    <a:cubicBezTo>
                      <a:pt x="4139" y="1612"/>
                      <a:pt x="4417" y="1572"/>
                      <a:pt x="4636" y="1413"/>
                    </a:cubicBezTo>
                    <a:cubicBezTo>
                      <a:pt x="5054" y="1353"/>
                      <a:pt x="5432" y="1174"/>
                      <a:pt x="5810" y="1035"/>
                    </a:cubicBezTo>
                    <a:cubicBezTo>
                      <a:pt x="5989" y="955"/>
                      <a:pt x="6188" y="955"/>
                      <a:pt x="6347" y="995"/>
                    </a:cubicBezTo>
                    <a:cubicBezTo>
                      <a:pt x="6645" y="1055"/>
                      <a:pt x="6924" y="1035"/>
                      <a:pt x="7202" y="1055"/>
                    </a:cubicBezTo>
                    <a:cubicBezTo>
                      <a:pt x="7341" y="1074"/>
                      <a:pt x="7500" y="1015"/>
                      <a:pt x="7660" y="1035"/>
                    </a:cubicBezTo>
                    <a:cubicBezTo>
                      <a:pt x="8237" y="1094"/>
                      <a:pt x="8793" y="1174"/>
                      <a:pt x="9350" y="1333"/>
                    </a:cubicBezTo>
                    <a:cubicBezTo>
                      <a:pt x="9748" y="1433"/>
                      <a:pt x="10126" y="1592"/>
                      <a:pt x="10504" y="1711"/>
                    </a:cubicBezTo>
                    <a:cubicBezTo>
                      <a:pt x="10763" y="1791"/>
                      <a:pt x="11002" y="1950"/>
                      <a:pt x="11280" y="2049"/>
                    </a:cubicBezTo>
                    <a:cubicBezTo>
                      <a:pt x="11459" y="2109"/>
                      <a:pt x="11638" y="2268"/>
                      <a:pt x="11837" y="2208"/>
                    </a:cubicBezTo>
                    <a:cubicBezTo>
                      <a:pt x="11976" y="2308"/>
                      <a:pt x="12135" y="2387"/>
                      <a:pt x="12295" y="2487"/>
                    </a:cubicBezTo>
                    <a:cubicBezTo>
                      <a:pt x="12315" y="2467"/>
                      <a:pt x="12354" y="2447"/>
                      <a:pt x="12414" y="2427"/>
                    </a:cubicBezTo>
                    <a:cubicBezTo>
                      <a:pt x="12454" y="2447"/>
                      <a:pt x="12513" y="2487"/>
                      <a:pt x="12553" y="2527"/>
                    </a:cubicBezTo>
                    <a:cubicBezTo>
                      <a:pt x="12613" y="2566"/>
                      <a:pt x="12653" y="2606"/>
                      <a:pt x="12712" y="2646"/>
                    </a:cubicBezTo>
                    <a:cubicBezTo>
                      <a:pt x="12871" y="2726"/>
                      <a:pt x="13031" y="2745"/>
                      <a:pt x="13190" y="2865"/>
                    </a:cubicBezTo>
                    <a:cubicBezTo>
                      <a:pt x="13309" y="2984"/>
                      <a:pt x="13488" y="3044"/>
                      <a:pt x="13667" y="3084"/>
                    </a:cubicBezTo>
                    <a:cubicBezTo>
                      <a:pt x="13727" y="3084"/>
                      <a:pt x="13787" y="3143"/>
                      <a:pt x="13826" y="3183"/>
                    </a:cubicBezTo>
                    <a:cubicBezTo>
                      <a:pt x="13906" y="3223"/>
                      <a:pt x="13966" y="3263"/>
                      <a:pt x="14045" y="3283"/>
                    </a:cubicBezTo>
                    <a:cubicBezTo>
                      <a:pt x="14383" y="3342"/>
                      <a:pt x="14682" y="3541"/>
                      <a:pt x="14980" y="3720"/>
                    </a:cubicBezTo>
                    <a:cubicBezTo>
                      <a:pt x="15179" y="3840"/>
                      <a:pt x="15378" y="3939"/>
                      <a:pt x="15597" y="3999"/>
                    </a:cubicBezTo>
                    <a:cubicBezTo>
                      <a:pt x="15915" y="4058"/>
                      <a:pt x="16194" y="4277"/>
                      <a:pt x="16492" y="4397"/>
                    </a:cubicBezTo>
                    <a:cubicBezTo>
                      <a:pt x="16651" y="4436"/>
                      <a:pt x="16810" y="4536"/>
                      <a:pt x="16969" y="4556"/>
                    </a:cubicBezTo>
                    <a:cubicBezTo>
                      <a:pt x="17288" y="4615"/>
                      <a:pt x="17626" y="4715"/>
                      <a:pt x="17944" y="4834"/>
                    </a:cubicBezTo>
                    <a:cubicBezTo>
                      <a:pt x="18044" y="4874"/>
                      <a:pt x="18143" y="4894"/>
                      <a:pt x="18243" y="4993"/>
                    </a:cubicBezTo>
                    <a:cubicBezTo>
                      <a:pt x="18282" y="5033"/>
                      <a:pt x="18362" y="5053"/>
                      <a:pt x="18441" y="5053"/>
                    </a:cubicBezTo>
                    <a:cubicBezTo>
                      <a:pt x="18760" y="5053"/>
                      <a:pt x="19078" y="5093"/>
                      <a:pt x="19376" y="5192"/>
                    </a:cubicBezTo>
                    <a:cubicBezTo>
                      <a:pt x="19396" y="5212"/>
                      <a:pt x="19416" y="5192"/>
                      <a:pt x="19416" y="5192"/>
                    </a:cubicBezTo>
                    <a:cubicBezTo>
                      <a:pt x="19635" y="5391"/>
                      <a:pt x="19874" y="5371"/>
                      <a:pt x="20132" y="5391"/>
                    </a:cubicBezTo>
                    <a:cubicBezTo>
                      <a:pt x="20291" y="5411"/>
                      <a:pt x="20471" y="5411"/>
                      <a:pt x="20610" y="5550"/>
                    </a:cubicBezTo>
                    <a:cubicBezTo>
                      <a:pt x="20669" y="5590"/>
                      <a:pt x="20729" y="5610"/>
                      <a:pt x="20789" y="5610"/>
                    </a:cubicBezTo>
                    <a:cubicBezTo>
                      <a:pt x="21207" y="5670"/>
                      <a:pt x="21624" y="5729"/>
                      <a:pt x="22042" y="5789"/>
                    </a:cubicBezTo>
                    <a:cubicBezTo>
                      <a:pt x="22340" y="5829"/>
                      <a:pt x="22619" y="5829"/>
                      <a:pt x="22897" y="5789"/>
                    </a:cubicBezTo>
                    <a:cubicBezTo>
                      <a:pt x="23335" y="5769"/>
                      <a:pt x="23793" y="5729"/>
                      <a:pt x="24250" y="5769"/>
                    </a:cubicBezTo>
                    <a:cubicBezTo>
                      <a:pt x="24429" y="5889"/>
                      <a:pt x="24608" y="5869"/>
                      <a:pt x="24767" y="5789"/>
                    </a:cubicBezTo>
                    <a:cubicBezTo>
                      <a:pt x="24867" y="5749"/>
                      <a:pt x="24986" y="5889"/>
                      <a:pt x="25086" y="5789"/>
                    </a:cubicBezTo>
                    <a:cubicBezTo>
                      <a:pt x="25165" y="5709"/>
                      <a:pt x="25265" y="5789"/>
                      <a:pt x="25364" y="5789"/>
                    </a:cubicBezTo>
                    <a:cubicBezTo>
                      <a:pt x="25464" y="5809"/>
                      <a:pt x="25583" y="5789"/>
                      <a:pt x="25682" y="5789"/>
                    </a:cubicBezTo>
                    <a:cubicBezTo>
                      <a:pt x="25961" y="5749"/>
                      <a:pt x="26219" y="5729"/>
                      <a:pt x="26498" y="5709"/>
                    </a:cubicBezTo>
                    <a:cubicBezTo>
                      <a:pt x="26657" y="5690"/>
                      <a:pt x="26796" y="5650"/>
                      <a:pt x="26956" y="5610"/>
                    </a:cubicBezTo>
                    <a:cubicBezTo>
                      <a:pt x="27135" y="5530"/>
                      <a:pt x="27333" y="5471"/>
                      <a:pt x="27552" y="5511"/>
                    </a:cubicBezTo>
                    <a:cubicBezTo>
                      <a:pt x="27672" y="5530"/>
                      <a:pt x="27831" y="5491"/>
                      <a:pt x="27950" y="5451"/>
                    </a:cubicBezTo>
                    <a:cubicBezTo>
                      <a:pt x="28527" y="5192"/>
                      <a:pt x="28547" y="5212"/>
                      <a:pt x="29024" y="5192"/>
                    </a:cubicBezTo>
                    <a:cubicBezTo>
                      <a:pt x="29124" y="5192"/>
                      <a:pt x="29243" y="5152"/>
                      <a:pt x="29343" y="5133"/>
                    </a:cubicBezTo>
                    <a:cubicBezTo>
                      <a:pt x="29621" y="5033"/>
                      <a:pt x="29900" y="4934"/>
                      <a:pt x="30178" y="4874"/>
                    </a:cubicBezTo>
                    <a:cubicBezTo>
                      <a:pt x="30357" y="4814"/>
                      <a:pt x="30536" y="4834"/>
                      <a:pt x="30715" y="4794"/>
                    </a:cubicBezTo>
                    <a:cubicBezTo>
                      <a:pt x="30914" y="4735"/>
                      <a:pt x="31113" y="4655"/>
                      <a:pt x="31312" y="4595"/>
                    </a:cubicBezTo>
                    <a:cubicBezTo>
                      <a:pt x="31451" y="4556"/>
                      <a:pt x="31591" y="4516"/>
                      <a:pt x="31730" y="4496"/>
                    </a:cubicBezTo>
                    <a:cubicBezTo>
                      <a:pt x="32128" y="4456"/>
                      <a:pt x="32506" y="4357"/>
                      <a:pt x="32884" y="4218"/>
                    </a:cubicBezTo>
                    <a:cubicBezTo>
                      <a:pt x="33222" y="4098"/>
                      <a:pt x="33580" y="3979"/>
                      <a:pt x="33918" y="3859"/>
                    </a:cubicBezTo>
                    <a:cubicBezTo>
                      <a:pt x="33978" y="3840"/>
                      <a:pt x="34037" y="3820"/>
                      <a:pt x="34097" y="3840"/>
                    </a:cubicBezTo>
                    <a:cubicBezTo>
                      <a:pt x="34395" y="3859"/>
                      <a:pt x="34654" y="3740"/>
                      <a:pt x="34913" y="3661"/>
                    </a:cubicBezTo>
                    <a:cubicBezTo>
                      <a:pt x="34972" y="3641"/>
                      <a:pt x="35052" y="3621"/>
                      <a:pt x="35131" y="3621"/>
                    </a:cubicBezTo>
                    <a:cubicBezTo>
                      <a:pt x="35410" y="3601"/>
                      <a:pt x="35708" y="3581"/>
                      <a:pt x="35987" y="3581"/>
                    </a:cubicBezTo>
                    <a:cubicBezTo>
                      <a:pt x="36206" y="3581"/>
                      <a:pt x="36405" y="3601"/>
                      <a:pt x="36623" y="3621"/>
                    </a:cubicBezTo>
                    <a:cubicBezTo>
                      <a:pt x="36643" y="3621"/>
                      <a:pt x="36703" y="3621"/>
                      <a:pt x="36723" y="3641"/>
                    </a:cubicBezTo>
                    <a:cubicBezTo>
                      <a:pt x="36842" y="3899"/>
                      <a:pt x="37141" y="3800"/>
                      <a:pt x="37280" y="4019"/>
                    </a:cubicBezTo>
                    <a:cubicBezTo>
                      <a:pt x="37538" y="4138"/>
                      <a:pt x="37717" y="4337"/>
                      <a:pt x="37896" y="4556"/>
                    </a:cubicBezTo>
                    <a:cubicBezTo>
                      <a:pt x="38016" y="4715"/>
                      <a:pt x="38175" y="4834"/>
                      <a:pt x="38255" y="5033"/>
                    </a:cubicBezTo>
                    <a:cubicBezTo>
                      <a:pt x="38294" y="5133"/>
                      <a:pt x="38334" y="5232"/>
                      <a:pt x="38374" y="5332"/>
                    </a:cubicBezTo>
                    <a:cubicBezTo>
                      <a:pt x="38434" y="5451"/>
                      <a:pt x="38473" y="5590"/>
                      <a:pt x="38553" y="5769"/>
                    </a:cubicBezTo>
                    <a:cubicBezTo>
                      <a:pt x="38513" y="5948"/>
                      <a:pt x="38553" y="6227"/>
                      <a:pt x="38453" y="6485"/>
                    </a:cubicBezTo>
                    <a:cubicBezTo>
                      <a:pt x="38414" y="6545"/>
                      <a:pt x="38453" y="6664"/>
                      <a:pt x="38453" y="6744"/>
                    </a:cubicBezTo>
                    <a:cubicBezTo>
                      <a:pt x="38334" y="6804"/>
                      <a:pt x="38195" y="6843"/>
                      <a:pt x="38115" y="6923"/>
                    </a:cubicBezTo>
                    <a:cubicBezTo>
                      <a:pt x="38016" y="7022"/>
                      <a:pt x="37976" y="7162"/>
                      <a:pt x="37896" y="7301"/>
                    </a:cubicBezTo>
                    <a:cubicBezTo>
                      <a:pt x="38036" y="7420"/>
                      <a:pt x="38175" y="7540"/>
                      <a:pt x="38314" y="7679"/>
                    </a:cubicBezTo>
                    <a:cubicBezTo>
                      <a:pt x="38434" y="7619"/>
                      <a:pt x="38593" y="7679"/>
                      <a:pt x="38692" y="7560"/>
                    </a:cubicBezTo>
                    <a:cubicBezTo>
                      <a:pt x="38712" y="7540"/>
                      <a:pt x="38752" y="7540"/>
                      <a:pt x="38772" y="7560"/>
                    </a:cubicBezTo>
                    <a:cubicBezTo>
                      <a:pt x="38951" y="7639"/>
                      <a:pt x="39050" y="7520"/>
                      <a:pt x="39130" y="7400"/>
                    </a:cubicBezTo>
                    <a:cubicBezTo>
                      <a:pt x="39170" y="7341"/>
                      <a:pt x="39190" y="7301"/>
                      <a:pt x="39249" y="7301"/>
                    </a:cubicBezTo>
                    <a:cubicBezTo>
                      <a:pt x="39329" y="7281"/>
                      <a:pt x="39408" y="7261"/>
                      <a:pt x="39448" y="7221"/>
                    </a:cubicBezTo>
                    <a:cubicBezTo>
                      <a:pt x="39488" y="7182"/>
                      <a:pt x="39448" y="7082"/>
                      <a:pt x="39528" y="7022"/>
                    </a:cubicBezTo>
                    <a:cubicBezTo>
                      <a:pt x="39548" y="7003"/>
                      <a:pt x="39528" y="6883"/>
                      <a:pt x="39528" y="6804"/>
                    </a:cubicBezTo>
                    <a:cubicBezTo>
                      <a:pt x="39627" y="6764"/>
                      <a:pt x="39647" y="6883"/>
                      <a:pt x="39747" y="6903"/>
                    </a:cubicBezTo>
                    <a:cubicBezTo>
                      <a:pt x="39747" y="6863"/>
                      <a:pt x="39786" y="6823"/>
                      <a:pt x="39786" y="6784"/>
                    </a:cubicBezTo>
                    <a:cubicBezTo>
                      <a:pt x="39747" y="6684"/>
                      <a:pt x="39707" y="6605"/>
                      <a:pt x="39687" y="6525"/>
                    </a:cubicBezTo>
                    <a:cubicBezTo>
                      <a:pt x="39667" y="6485"/>
                      <a:pt x="39687" y="6426"/>
                      <a:pt x="39687" y="6326"/>
                    </a:cubicBezTo>
                    <a:cubicBezTo>
                      <a:pt x="39747" y="6485"/>
                      <a:pt x="39806" y="6565"/>
                      <a:pt x="39846" y="6664"/>
                    </a:cubicBezTo>
                    <a:cubicBezTo>
                      <a:pt x="39906" y="6446"/>
                      <a:pt x="39886" y="6247"/>
                      <a:pt x="39747" y="6068"/>
                    </a:cubicBezTo>
                    <a:cubicBezTo>
                      <a:pt x="39707" y="5988"/>
                      <a:pt x="39647" y="5968"/>
                      <a:pt x="39607" y="5928"/>
                    </a:cubicBezTo>
                    <a:cubicBezTo>
                      <a:pt x="39528" y="5869"/>
                      <a:pt x="39488" y="5749"/>
                      <a:pt x="39468" y="5690"/>
                    </a:cubicBezTo>
                    <a:cubicBezTo>
                      <a:pt x="39468" y="5570"/>
                      <a:pt x="39627" y="5590"/>
                      <a:pt x="39587" y="5451"/>
                    </a:cubicBezTo>
                    <a:cubicBezTo>
                      <a:pt x="39548" y="5371"/>
                      <a:pt x="39567" y="5272"/>
                      <a:pt x="39667" y="5212"/>
                    </a:cubicBezTo>
                    <a:cubicBezTo>
                      <a:pt x="39607" y="5152"/>
                      <a:pt x="39567" y="5093"/>
                      <a:pt x="39488" y="5013"/>
                    </a:cubicBezTo>
                    <a:cubicBezTo>
                      <a:pt x="39548" y="5013"/>
                      <a:pt x="39607" y="4993"/>
                      <a:pt x="39667" y="4993"/>
                    </a:cubicBezTo>
                    <a:cubicBezTo>
                      <a:pt x="39707" y="5093"/>
                      <a:pt x="39747" y="5172"/>
                      <a:pt x="39786" y="5272"/>
                    </a:cubicBezTo>
                    <a:cubicBezTo>
                      <a:pt x="39846" y="5212"/>
                      <a:pt x="39866" y="5152"/>
                      <a:pt x="39846" y="5073"/>
                    </a:cubicBezTo>
                    <a:cubicBezTo>
                      <a:pt x="39786" y="4894"/>
                      <a:pt x="39727" y="4715"/>
                      <a:pt x="39687" y="4536"/>
                    </a:cubicBezTo>
                    <a:cubicBezTo>
                      <a:pt x="39587" y="4496"/>
                      <a:pt x="39508" y="4496"/>
                      <a:pt x="39468" y="4456"/>
                    </a:cubicBezTo>
                    <a:cubicBezTo>
                      <a:pt x="39448" y="4416"/>
                      <a:pt x="39468" y="4317"/>
                      <a:pt x="39468" y="4237"/>
                    </a:cubicBezTo>
                    <a:close/>
                    <a:moveTo>
                      <a:pt x="5869" y="5729"/>
                    </a:moveTo>
                    <a:cubicBezTo>
                      <a:pt x="5889" y="5709"/>
                      <a:pt x="5889" y="5690"/>
                      <a:pt x="5889" y="5670"/>
                    </a:cubicBezTo>
                    <a:cubicBezTo>
                      <a:pt x="5909" y="5690"/>
                      <a:pt x="5929" y="5690"/>
                      <a:pt x="5949" y="5709"/>
                    </a:cubicBezTo>
                    <a:cubicBezTo>
                      <a:pt x="5929" y="5709"/>
                      <a:pt x="5929" y="5729"/>
                      <a:pt x="5909" y="5749"/>
                    </a:cubicBezTo>
                    <a:cubicBezTo>
                      <a:pt x="5909" y="5749"/>
                      <a:pt x="5869" y="5729"/>
                      <a:pt x="5869" y="5729"/>
                    </a:cubicBezTo>
                    <a:close/>
                    <a:moveTo>
                      <a:pt x="6088" y="6465"/>
                    </a:moveTo>
                    <a:cubicBezTo>
                      <a:pt x="6088" y="6446"/>
                      <a:pt x="6088" y="6426"/>
                      <a:pt x="6068" y="6406"/>
                    </a:cubicBezTo>
                    <a:cubicBezTo>
                      <a:pt x="6088" y="6406"/>
                      <a:pt x="6108" y="6406"/>
                      <a:pt x="6108" y="6426"/>
                    </a:cubicBezTo>
                    <a:cubicBezTo>
                      <a:pt x="6108" y="6446"/>
                      <a:pt x="6108" y="6465"/>
                      <a:pt x="6108" y="6485"/>
                    </a:cubicBezTo>
                    <a:cubicBezTo>
                      <a:pt x="6108" y="6485"/>
                      <a:pt x="6088" y="6485"/>
                      <a:pt x="6088" y="6465"/>
                    </a:cubicBezTo>
                    <a:close/>
                    <a:moveTo>
                      <a:pt x="5392" y="5013"/>
                    </a:moveTo>
                    <a:cubicBezTo>
                      <a:pt x="5591" y="4973"/>
                      <a:pt x="5591" y="4973"/>
                      <a:pt x="5611" y="5152"/>
                    </a:cubicBezTo>
                    <a:cubicBezTo>
                      <a:pt x="5531" y="5093"/>
                      <a:pt x="5452" y="5053"/>
                      <a:pt x="5392" y="5013"/>
                    </a:cubicBezTo>
                    <a:close/>
                    <a:moveTo>
                      <a:pt x="2627" y="7221"/>
                    </a:moveTo>
                    <a:lnTo>
                      <a:pt x="2627" y="7182"/>
                    </a:lnTo>
                    <a:cubicBezTo>
                      <a:pt x="2627" y="7182"/>
                      <a:pt x="2647" y="7182"/>
                      <a:pt x="2647" y="7182"/>
                    </a:cubicBezTo>
                    <a:cubicBezTo>
                      <a:pt x="2667" y="7201"/>
                      <a:pt x="2667" y="7201"/>
                      <a:pt x="2667" y="7221"/>
                    </a:cubicBezTo>
                    <a:cubicBezTo>
                      <a:pt x="2647" y="7221"/>
                      <a:pt x="2627" y="7221"/>
                      <a:pt x="2627" y="7221"/>
                    </a:cubicBezTo>
                    <a:close/>
                    <a:moveTo>
                      <a:pt x="2249" y="6823"/>
                    </a:moveTo>
                    <a:cubicBezTo>
                      <a:pt x="2249" y="6804"/>
                      <a:pt x="2249" y="6784"/>
                      <a:pt x="2269" y="6764"/>
                    </a:cubicBezTo>
                    <a:cubicBezTo>
                      <a:pt x="2269" y="6784"/>
                      <a:pt x="2269" y="6784"/>
                      <a:pt x="2289" y="6804"/>
                    </a:cubicBezTo>
                    <a:cubicBezTo>
                      <a:pt x="2269" y="6804"/>
                      <a:pt x="2269" y="6823"/>
                      <a:pt x="2269" y="6823"/>
                    </a:cubicBezTo>
                    <a:cubicBezTo>
                      <a:pt x="2269" y="6823"/>
                      <a:pt x="2249" y="6823"/>
                      <a:pt x="2249" y="6823"/>
                    </a:cubicBezTo>
                    <a:close/>
                    <a:moveTo>
                      <a:pt x="1851" y="6366"/>
                    </a:moveTo>
                    <a:cubicBezTo>
                      <a:pt x="1851" y="6346"/>
                      <a:pt x="1851" y="6346"/>
                      <a:pt x="1851" y="6326"/>
                    </a:cubicBezTo>
                    <a:lnTo>
                      <a:pt x="1871" y="6326"/>
                    </a:lnTo>
                    <a:cubicBezTo>
                      <a:pt x="1871" y="6346"/>
                      <a:pt x="1871" y="6346"/>
                      <a:pt x="1871" y="6366"/>
                    </a:cubicBezTo>
                    <a:cubicBezTo>
                      <a:pt x="1871" y="6366"/>
                      <a:pt x="1851" y="6366"/>
                      <a:pt x="1851" y="6366"/>
                    </a:cubicBezTo>
                    <a:close/>
                    <a:moveTo>
                      <a:pt x="1214" y="6346"/>
                    </a:moveTo>
                    <a:cubicBezTo>
                      <a:pt x="1234" y="6326"/>
                      <a:pt x="1234" y="6306"/>
                      <a:pt x="1254" y="6286"/>
                    </a:cubicBezTo>
                    <a:cubicBezTo>
                      <a:pt x="1254" y="6306"/>
                      <a:pt x="1274" y="6306"/>
                      <a:pt x="1274" y="6306"/>
                    </a:cubicBezTo>
                    <a:cubicBezTo>
                      <a:pt x="1274" y="6326"/>
                      <a:pt x="1254" y="6346"/>
                      <a:pt x="1234" y="6366"/>
                    </a:cubicBezTo>
                    <a:cubicBezTo>
                      <a:pt x="1234" y="6366"/>
                      <a:pt x="1234" y="6346"/>
                      <a:pt x="1214" y="6346"/>
                    </a:cubicBezTo>
                    <a:close/>
                    <a:moveTo>
                      <a:pt x="936" y="5252"/>
                    </a:moveTo>
                    <a:cubicBezTo>
                      <a:pt x="936" y="5252"/>
                      <a:pt x="916" y="5252"/>
                      <a:pt x="916" y="5252"/>
                    </a:cubicBezTo>
                    <a:cubicBezTo>
                      <a:pt x="916" y="5232"/>
                      <a:pt x="916" y="5212"/>
                      <a:pt x="896" y="5192"/>
                    </a:cubicBezTo>
                    <a:cubicBezTo>
                      <a:pt x="916" y="5192"/>
                      <a:pt x="916" y="5212"/>
                      <a:pt x="916" y="5212"/>
                    </a:cubicBezTo>
                    <a:cubicBezTo>
                      <a:pt x="936" y="5232"/>
                      <a:pt x="936" y="5232"/>
                      <a:pt x="936" y="5252"/>
                    </a:cubicBezTo>
                    <a:close/>
                    <a:moveTo>
                      <a:pt x="1095" y="5590"/>
                    </a:moveTo>
                    <a:cubicBezTo>
                      <a:pt x="1115" y="5670"/>
                      <a:pt x="1035" y="5769"/>
                      <a:pt x="1135" y="5829"/>
                    </a:cubicBezTo>
                    <a:cubicBezTo>
                      <a:pt x="1135" y="5849"/>
                      <a:pt x="1135" y="5869"/>
                      <a:pt x="1155" y="5889"/>
                    </a:cubicBezTo>
                    <a:cubicBezTo>
                      <a:pt x="1155" y="5889"/>
                      <a:pt x="1155" y="5889"/>
                      <a:pt x="1155" y="5908"/>
                    </a:cubicBezTo>
                    <a:cubicBezTo>
                      <a:pt x="1155" y="5908"/>
                      <a:pt x="1155" y="5928"/>
                      <a:pt x="1155" y="5928"/>
                    </a:cubicBezTo>
                    <a:cubicBezTo>
                      <a:pt x="1155" y="5928"/>
                      <a:pt x="1155" y="5908"/>
                      <a:pt x="1155" y="5908"/>
                    </a:cubicBezTo>
                    <a:cubicBezTo>
                      <a:pt x="1155" y="5889"/>
                      <a:pt x="1155" y="5889"/>
                      <a:pt x="1155" y="5889"/>
                    </a:cubicBezTo>
                    <a:cubicBezTo>
                      <a:pt x="1135" y="5869"/>
                      <a:pt x="1135" y="5849"/>
                      <a:pt x="1115" y="5829"/>
                    </a:cubicBezTo>
                    <a:cubicBezTo>
                      <a:pt x="1055" y="5869"/>
                      <a:pt x="1015" y="5809"/>
                      <a:pt x="996" y="5749"/>
                    </a:cubicBezTo>
                    <a:cubicBezTo>
                      <a:pt x="976" y="5650"/>
                      <a:pt x="996" y="5590"/>
                      <a:pt x="1095" y="5590"/>
                    </a:cubicBezTo>
                    <a:close/>
                    <a:moveTo>
                      <a:pt x="1553" y="6147"/>
                    </a:moveTo>
                    <a:cubicBezTo>
                      <a:pt x="1553" y="6147"/>
                      <a:pt x="1553" y="6147"/>
                      <a:pt x="1572" y="6147"/>
                    </a:cubicBezTo>
                    <a:cubicBezTo>
                      <a:pt x="1572" y="6147"/>
                      <a:pt x="1572" y="6147"/>
                      <a:pt x="1572" y="6167"/>
                    </a:cubicBezTo>
                    <a:cubicBezTo>
                      <a:pt x="1572" y="6167"/>
                      <a:pt x="1572" y="6187"/>
                      <a:pt x="1572" y="6187"/>
                    </a:cubicBezTo>
                    <a:cubicBezTo>
                      <a:pt x="1553" y="6167"/>
                      <a:pt x="1553" y="6167"/>
                      <a:pt x="1553" y="6147"/>
                    </a:cubicBezTo>
                    <a:close/>
                    <a:moveTo>
                      <a:pt x="1274" y="4277"/>
                    </a:moveTo>
                    <a:cubicBezTo>
                      <a:pt x="1274" y="4297"/>
                      <a:pt x="1294" y="4337"/>
                      <a:pt x="1274" y="4337"/>
                    </a:cubicBezTo>
                    <a:cubicBezTo>
                      <a:pt x="1254" y="4357"/>
                      <a:pt x="1194" y="4377"/>
                      <a:pt x="1155" y="4397"/>
                    </a:cubicBezTo>
                    <a:lnTo>
                      <a:pt x="1155" y="4397"/>
                    </a:lnTo>
                    <a:lnTo>
                      <a:pt x="1155" y="4397"/>
                    </a:lnTo>
                    <a:cubicBezTo>
                      <a:pt x="1175" y="4476"/>
                      <a:pt x="1175" y="4536"/>
                      <a:pt x="1175" y="4615"/>
                    </a:cubicBezTo>
                    <a:cubicBezTo>
                      <a:pt x="1135" y="4476"/>
                      <a:pt x="996" y="4397"/>
                      <a:pt x="1035" y="4178"/>
                    </a:cubicBezTo>
                    <a:cubicBezTo>
                      <a:pt x="1095" y="4277"/>
                      <a:pt x="1135" y="4337"/>
                      <a:pt x="1155" y="4397"/>
                    </a:cubicBezTo>
                    <a:lnTo>
                      <a:pt x="1155" y="4397"/>
                    </a:lnTo>
                    <a:lnTo>
                      <a:pt x="1155" y="4397"/>
                    </a:lnTo>
                    <a:cubicBezTo>
                      <a:pt x="1194" y="4357"/>
                      <a:pt x="1214" y="4317"/>
                      <a:pt x="1234" y="4277"/>
                    </a:cubicBezTo>
                    <a:cubicBezTo>
                      <a:pt x="1234" y="4277"/>
                      <a:pt x="1274" y="4277"/>
                      <a:pt x="1274" y="4277"/>
                    </a:cubicBezTo>
                    <a:close/>
                    <a:moveTo>
                      <a:pt x="1493" y="3541"/>
                    </a:moveTo>
                    <a:lnTo>
                      <a:pt x="1493" y="3601"/>
                    </a:lnTo>
                    <a:cubicBezTo>
                      <a:pt x="1493" y="3601"/>
                      <a:pt x="1473" y="3601"/>
                      <a:pt x="1473" y="3601"/>
                    </a:cubicBezTo>
                    <a:cubicBezTo>
                      <a:pt x="1473" y="3581"/>
                      <a:pt x="1453" y="3561"/>
                      <a:pt x="1453" y="3541"/>
                    </a:cubicBezTo>
                    <a:cubicBezTo>
                      <a:pt x="1473" y="3541"/>
                      <a:pt x="1493" y="3541"/>
                      <a:pt x="1493" y="3541"/>
                    </a:cubicBezTo>
                    <a:close/>
                    <a:moveTo>
                      <a:pt x="10743" y="876"/>
                    </a:moveTo>
                    <a:cubicBezTo>
                      <a:pt x="10683" y="756"/>
                      <a:pt x="10524" y="955"/>
                      <a:pt x="10504" y="736"/>
                    </a:cubicBezTo>
                    <a:cubicBezTo>
                      <a:pt x="10584" y="736"/>
                      <a:pt x="10644" y="736"/>
                      <a:pt x="10703" y="756"/>
                    </a:cubicBezTo>
                    <a:cubicBezTo>
                      <a:pt x="10723" y="756"/>
                      <a:pt x="10743" y="836"/>
                      <a:pt x="10743" y="876"/>
                    </a:cubicBezTo>
                    <a:close/>
                    <a:moveTo>
                      <a:pt x="11777" y="1234"/>
                    </a:moveTo>
                    <a:cubicBezTo>
                      <a:pt x="11758" y="1273"/>
                      <a:pt x="11738" y="1293"/>
                      <a:pt x="11718" y="1313"/>
                    </a:cubicBezTo>
                    <a:cubicBezTo>
                      <a:pt x="11698" y="1313"/>
                      <a:pt x="11678" y="1293"/>
                      <a:pt x="11638" y="1273"/>
                    </a:cubicBezTo>
                    <a:cubicBezTo>
                      <a:pt x="11678" y="1254"/>
                      <a:pt x="11718" y="1234"/>
                      <a:pt x="11738" y="1234"/>
                    </a:cubicBezTo>
                    <a:cubicBezTo>
                      <a:pt x="11758" y="1214"/>
                      <a:pt x="11758" y="1234"/>
                      <a:pt x="11777" y="1234"/>
                    </a:cubicBezTo>
                    <a:close/>
                    <a:moveTo>
                      <a:pt x="12573" y="1452"/>
                    </a:moveTo>
                    <a:cubicBezTo>
                      <a:pt x="12573" y="1452"/>
                      <a:pt x="12553" y="1452"/>
                      <a:pt x="12553" y="1472"/>
                    </a:cubicBezTo>
                    <a:cubicBezTo>
                      <a:pt x="12553" y="1452"/>
                      <a:pt x="12533" y="1452"/>
                      <a:pt x="12533" y="1433"/>
                    </a:cubicBezTo>
                    <a:cubicBezTo>
                      <a:pt x="12533" y="1433"/>
                      <a:pt x="12553" y="1433"/>
                      <a:pt x="12553" y="1413"/>
                    </a:cubicBezTo>
                    <a:cubicBezTo>
                      <a:pt x="12553" y="1433"/>
                      <a:pt x="12573" y="1433"/>
                      <a:pt x="12573" y="1452"/>
                    </a:cubicBezTo>
                    <a:close/>
                    <a:moveTo>
                      <a:pt x="12692" y="1791"/>
                    </a:moveTo>
                    <a:lnTo>
                      <a:pt x="12692" y="1791"/>
                    </a:lnTo>
                    <a:cubicBezTo>
                      <a:pt x="12692" y="1791"/>
                      <a:pt x="12712" y="1791"/>
                      <a:pt x="12712" y="1771"/>
                    </a:cubicBezTo>
                    <a:lnTo>
                      <a:pt x="12712" y="1811"/>
                    </a:lnTo>
                    <a:cubicBezTo>
                      <a:pt x="12712" y="181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73" y="1791"/>
                      <a:pt x="12673" y="1771"/>
                      <a:pt x="12653" y="1771"/>
                    </a:cubicBezTo>
                    <a:lnTo>
                      <a:pt x="12692" y="1751"/>
                    </a:lnTo>
                    <a:cubicBezTo>
                      <a:pt x="12692" y="1771"/>
                      <a:pt x="12692" y="1771"/>
                      <a:pt x="12692" y="1791"/>
                    </a:cubicBezTo>
                    <a:close/>
                    <a:moveTo>
                      <a:pt x="13269" y="1990"/>
                    </a:moveTo>
                    <a:cubicBezTo>
                      <a:pt x="12971" y="1811"/>
                      <a:pt x="12971" y="1811"/>
                      <a:pt x="13011" y="1612"/>
                    </a:cubicBezTo>
                    <a:cubicBezTo>
                      <a:pt x="13090" y="1731"/>
                      <a:pt x="13170" y="1830"/>
                      <a:pt x="13269" y="1990"/>
                    </a:cubicBezTo>
                    <a:close/>
                    <a:moveTo>
                      <a:pt x="14344" y="2467"/>
                    </a:moveTo>
                    <a:lnTo>
                      <a:pt x="14324" y="2467"/>
                    </a:lnTo>
                    <a:lnTo>
                      <a:pt x="14304" y="2447"/>
                    </a:lnTo>
                    <a:close/>
                    <a:moveTo>
                      <a:pt x="17228" y="3740"/>
                    </a:moveTo>
                    <a:cubicBezTo>
                      <a:pt x="17129" y="3661"/>
                      <a:pt x="17109" y="3621"/>
                      <a:pt x="17069" y="3581"/>
                    </a:cubicBezTo>
                    <a:cubicBezTo>
                      <a:pt x="17069" y="3561"/>
                      <a:pt x="17069" y="3541"/>
                      <a:pt x="17069" y="3521"/>
                    </a:cubicBezTo>
                    <a:cubicBezTo>
                      <a:pt x="17089" y="3521"/>
                      <a:pt x="17129" y="3521"/>
                      <a:pt x="17129" y="3521"/>
                    </a:cubicBezTo>
                    <a:cubicBezTo>
                      <a:pt x="17148" y="3561"/>
                      <a:pt x="17168" y="3621"/>
                      <a:pt x="17228" y="3740"/>
                    </a:cubicBezTo>
                    <a:close/>
                    <a:moveTo>
                      <a:pt x="18302" y="3919"/>
                    </a:moveTo>
                    <a:cubicBezTo>
                      <a:pt x="18282" y="3959"/>
                      <a:pt x="18262" y="3999"/>
                      <a:pt x="18243" y="4019"/>
                    </a:cubicBezTo>
                    <a:cubicBezTo>
                      <a:pt x="18243" y="4019"/>
                      <a:pt x="18203" y="3999"/>
                      <a:pt x="18183" y="3999"/>
                    </a:cubicBezTo>
                    <a:cubicBezTo>
                      <a:pt x="18183" y="3959"/>
                      <a:pt x="18183" y="3919"/>
                      <a:pt x="18183" y="3879"/>
                    </a:cubicBezTo>
                    <a:cubicBezTo>
                      <a:pt x="18223" y="3899"/>
                      <a:pt x="18243" y="3899"/>
                      <a:pt x="18302" y="3919"/>
                    </a:cubicBezTo>
                    <a:close/>
                    <a:moveTo>
                      <a:pt x="38374" y="3581"/>
                    </a:moveTo>
                    <a:cubicBezTo>
                      <a:pt x="38354" y="3621"/>
                      <a:pt x="38334" y="3641"/>
                      <a:pt x="38314" y="3680"/>
                    </a:cubicBezTo>
                    <a:cubicBezTo>
                      <a:pt x="38294" y="3661"/>
                      <a:pt x="38255" y="3641"/>
                      <a:pt x="38255" y="3621"/>
                    </a:cubicBezTo>
                    <a:cubicBezTo>
                      <a:pt x="38255" y="3581"/>
                      <a:pt x="38274" y="3561"/>
                      <a:pt x="38274" y="3521"/>
                    </a:cubicBezTo>
                    <a:cubicBezTo>
                      <a:pt x="38294" y="3541"/>
                      <a:pt x="38334" y="3561"/>
                      <a:pt x="38374" y="3581"/>
                    </a:cubicBezTo>
                    <a:close/>
                    <a:moveTo>
                      <a:pt x="39448" y="5192"/>
                    </a:moveTo>
                    <a:cubicBezTo>
                      <a:pt x="39448" y="5212"/>
                      <a:pt x="39448" y="5212"/>
                      <a:pt x="39448" y="5232"/>
                    </a:cubicBezTo>
                    <a:cubicBezTo>
                      <a:pt x="39428" y="5212"/>
                      <a:pt x="39428" y="5192"/>
                      <a:pt x="39428" y="5192"/>
                    </a:cubicBezTo>
                    <a:close/>
                    <a:moveTo>
                      <a:pt x="39548" y="4775"/>
                    </a:moveTo>
                    <a:cubicBezTo>
                      <a:pt x="39488" y="4814"/>
                      <a:pt x="39388" y="4755"/>
                      <a:pt x="39388" y="4695"/>
                    </a:cubicBezTo>
                    <a:cubicBezTo>
                      <a:pt x="39388" y="4695"/>
                      <a:pt x="39428" y="4655"/>
                      <a:pt x="39428" y="4655"/>
                    </a:cubicBezTo>
                    <a:cubicBezTo>
                      <a:pt x="39468" y="4675"/>
                      <a:pt x="39508" y="4695"/>
                      <a:pt x="39548" y="4715"/>
                    </a:cubicBezTo>
                    <a:cubicBezTo>
                      <a:pt x="39548" y="4715"/>
                      <a:pt x="39548" y="4755"/>
                      <a:pt x="39548" y="4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66;p26">
                <a:extLst>
                  <a:ext uri="{FF2B5EF4-FFF2-40B4-BE49-F238E27FC236}">
                    <a16:creationId xmlns:a16="http://schemas.microsoft.com/office/drawing/2014/main" id="{88673395-5E14-2199-5DCA-08C3CF6AE8E0}"/>
                  </a:ext>
                </a:extLst>
              </p:cNvPr>
              <p:cNvSpPr/>
              <p:nvPr/>
            </p:nvSpPr>
            <p:spPr>
              <a:xfrm>
                <a:off x="4200375" y="-3643950"/>
                <a:ext cx="150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80" extrusionOk="0">
                    <a:moveTo>
                      <a:pt x="0" y="0"/>
                    </a:moveTo>
                    <a:cubicBezTo>
                      <a:pt x="20" y="20"/>
                      <a:pt x="40" y="20"/>
                      <a:pt x="60" y="40"/>
                    </a:cubicBezTo>
                    <a:cubicBezTo>
                      <a:pt x="40" y="60"/>
                      <a:pt x="40" y="60"/>
                      <a:pt x="40" y="80"/>
                    </a:cubicBezTo>
                    <a:cubicBezTo>
                      <a:pt x="20" y="60"/>
                      <a:pt x="0" y="40"/>
                      <a:pt x="0" y="20"/>
                    </a:cubicBezTo>
                    <a:cubicBezTo>
                      <a:pt x="0" y="2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67;p26">
                <a:extLst>
                  <a:ext uri="{FF2B5EF4-FFF2-40B4-BE49-F238E27FC236}">
                    <a16:creationId xmlns:a16="http://schemas.microsoft.com/office/drawing/2014/main" id="{3FB340B8-4FB0-8898-5BED-8AA76F4E416E}"/>
                  </a:ext>
                </a:extLst>
              </p:cNvPr>
              <p:cNvSpPr/>
              <p:nvPr/>
            </p:nvSpPr>
            <p:spPr>
              <a:xfrm>
                <a:off x="3552850" y="-3787175"/>
                <a:ext cx="998150" cy="221325"/>
              </a:xfrm>
              <a:custGeom>
                <a:avLst/>
                <a:gdLst/>
                <a:ahLst/>
                <a:cxnLst/>
                <a:rect l="l" t="t" r="r" b="b"/>
                <a:pathLst>
                  <a:path w="39926" h="8853" extrusionOk="0">
                    <a:moveTo>
                      <a:pt x="32108" y="120"/>
                    </a:moveTo>
                    <a:cubicBezTo>
                      <a:pt x="31770" y="0"/>
                      <a:pt x="31431" y="120"/>
                      <a:pt x="31093" y="120"/>
                    </a:cubicBezTo>
                    <a:cubicBezTo>
                      <a:pt x="30874" y="100"/>
                      <a:pt x="30656" y="159"/>
                      <a:pt x="30437" y="219"/>
                    </a:cubicBezTo>
                    <a:cubicBezTo>
                      <a:pt x="30357" y="239"/>
                      <a:pt x="30317" y="338"/>
                      <a:pt x="30198" y="259"/>
                    </a:cubicBezTo>
                    <a:cubicBezTo>
                      <a:pt x="30158" y="219"/>
                      <a:pt x="30059" y="418"/>
                      <a:pt x="29959" y="279"/>
                    </a:cubicBezTo>
                    <a:cubicBezTo>
                      <a:pt x="29959" y="279"/>
                      <a:pt x="29920" y="279"/>
                      <a:pt x="29900" y="299"/>
                    </a:cubicBezTo>
                    <a:cubicBezTo>
                      <a:pt x="29820" y="438"/>
                      <a:pt x="29681" y="418"/>
                      <a:pt x="29562" y="438"/>
                    </a:cubicBezTo>
                    <a:cubicBezTo>
                      <a:pt x="29482" y="458"/>
                      <a:pt x="29402" y="458"/>
                      <a:pt x="29343" y="557"/>
                    </a:cubicBezTo>
                    <a:cubicBezTo>
                      <a:pt x="29343" y="577"/>
                      <a:pt x="29263" y="597"/>
                      <a:pt x="29243" y="597"/>
                    </a:cubicBezTo>
                    <a:cubicBezTo>
                      <a:pt x="29164" y="498"/>
                      <a:pt x="29084" y="557"/>
                      <a:pt x="28985" y="577"/>
                    </a:cubicBezTo>
                    <a:cubicBezTo>
                      <a:pt x="28845" y="617"/>
                      <a:pt x="28706" y="597"/>
                      <a:pt x="28666" y="776"/>
                    </a:cubicBezTo>
                    <a:cubicBezTo>
                      <a:pt x="28567" y="816"/>
                      <a:pt x="28467" y="856"/>
                      <a:pt x="28368" y="895"/>
                    </a:cubicBezTo>
                    <a:cubicBezTo>
                      <a:pt x="28388" y="995"/>
                      <a:pt x="28607" y="935"/>
                      <a:pt x="28467" y="1134"/>
                    </a:cubicBezTo>
                    <a:cubicBezTo>
                      <a:pt x="28348" y="1074"/>
                      <a:pt x="28229" y="1035"/>
                      <a:pt x="28089" y="995"/>
                    </a:cubicBezTo>
                    <a:cubicBezTo>
                      <a:pt x="28089" y="955"/>
                      <a:pt x="28109" y="895"/>
                      <a:pt x="28109" y="856"/>
                    </a:cubicBezTo>
                    <a:cubicBezTo>
                      <a:pt x="28109" y="856"/>
                      <a:pt x="28089" y="856"/>
                      <a:pt x="28070" y="856"/>
                    </a:cubicBezTo>
                    <a:cubicBezTo>
                      <a:pt x="28030" y="975"/>
                      <a:pt x="27990" y="1094"/>
                      <a:pt x="27950" y="1214"/>
                    </a:cubicBezTo>
                    <a:cubicBezTo>
                      <a:pt x="27910" y="1214"/>
                      <a:pt x="27851" y="1234"/>
                      <a:pt x="27831" y="1214"/>
                    </a:cubicBezTo>
                    <a:cubicBezTo>
                      <a:pt x="27751" y="1114"/>
                      <a:pt x="27672" y="1114"/>
                      <a:pt x="27552" y="1194"/>
                    </a:cubicBezTo>
                    <a:cubicBezTo>
                      <a:pt x="27393" y="1293"/>
                      <a:pt x="27214" y="1254"/>
                      <a:pt x="27075" y="1433"/>
                    </a:cubicBezTo>
                    <a:cubicBezTo>
                      <a:pt x="27075" y="1433"/>
                      <a:pt x="27055" y="1433"/>
                      <a:pt x="27055" y="1413"/>
                    </a:cubicBezTo>
                    <a:cubicBezTo>
                      <a:pt x="26975" y="1373"/>
                      <a:pt x="26936" y="1413"/>
                      <a:pt x="26876" y="1492"/>
                    </a:cubicBezTo>
                    <a:cubicBezTo>
                      <a:pt x="26816" y="1572"/>
                      <a:pt x="26717" y="1711"/>
                      <a:pt x="26637" y="1671"/>
                    </a:cubicBezTo>
                    <a:cubicBezTo>
                      <a:pt x="26498" y="1612"/>
                      <a:pt x="26438" y="1751"/>
                      <a:pt x="26339" y="1771"/>
                    </a:cubicBezTo>
                    <a:cubicBezTo>
                      <a:pt x="26279" y="1731"/>
                      <a:pt x="26239" y="1691"/>
                      <a:pt x="26220" y="1671"/>
                    </a:cubicBezTo>
                    <a:cubicBezTo>
                      <a:pt x="26060" y="1711"/>
                      <a:pt x="25921" y="1731"/>
                      <a:pt x="25802" y="1791"/>
                    </a:cubicBezTo>
                    <a:cubicBezTo>
                      <a:pt x="25663" y="1850"/>
                      <a:pt x="25543" y="1930"/>
                      <a:pt x="25404" y="2009"/>
                    </a:cubicBezTo>
                    <a:cubicBezTo>
                      <a:pt x="25384" y="2109"/>
                      <a:pt x="25384" y="2188"/>
                      <a:pt x="25364" y="2288"/>
                    </a:cubicBezTo>
                    <a:cubicBezTo>
                      <a:pt x="25304" y="2328"/>
                      <a:pt x="25225" y="2348"/>
                      <a:pt x="25165" y="2387"/>
                    </a:cubicBezTo>
                    <a:cubicBezTo>
                      <a:pt x="25125" y="2507"/>
                      <a:pt x="25086" y="2606"/>
                      <a:pt x="25066" y="2726"/>
                    </a:cubicBezTo>
                    <a:cubicBezTo>
                      <a:pt x="24946" y="2686"/>
                      <a:pt x="24946" y="2586"/>
                      <a:pt x="24946" y="2507"/>
                    </a:cubicBezTo>
                    <a:cubicBezTo>
                      <a:pt x="24927" y="2467"/>
                      <a:pt x="24907" y="2447"/>
                      <a:pt x="24887" y="2407"/>
                    </a:cubicBezTo>
                    <a:cubicBezTo>
                      <a:pt x="24787" y="2427"/>
                      <a:pt x="24688" y="2447"/>
                      <a:pt x="24608" y="2467"/>
                    </a:cubicBezTo>
                    <a:cubicBezTo>
                      <a:pt x="24489" y="2547"/>
                      <a:pt x="24568" y="2706"/>
                      <a:pt x="24409" y="2785"/>
                    </a:cubicBezTo>
                    <a:cubicBezTo>
                      <a:pt x="24409" y="2726"/>
                      <a:pt x="24389" y="2686"/>
                      <a:pt x="24370" y="2646"/>
                    </a:cubicBezTo>
                    <a:cubicBezTo>
                      <a:pt x="24370" y="2626"/>
                      <a:pt x="24350" y="2646"/>
                      <a:pt x="24350" y="2646"/>
                    </a:cubicBezTo>
                    <a:cubicBezTo>
                      <a:pt x="24290" y="2706"/>
                      <a:pt x="24290" y="2825"/>
                      <a:pt x="24190" y="2845"/>
                    </a:cubicBezTo>
                    <a:cubicBezTo>
                      <a:pt x="24111" y="2845"/>
                      <a:pt x="24031" y="2865"/>
                      <a:pt x="23932" y="2905"/>
                    </a:cubicBezTo>
                    <a:cubicBezTo>
                      <a:pt x="23932" y="3004"/>
                      <a:pt x="23912" y="3104"/>
                      <a:pt x="23892" y="3243"/>
                    </a:cubicBezTo>
                    <a:cubicBezTo>
                      <a:pt x="23813" y="3104"/>
                      <a:pt x="23773" y="3004"/>
                      <a:pt x="23693" y="2905"/>
                    </a:cubicBezTo>
                    <a:cubicBezTo>
                      <a:pt x="23594" y="2984"/>
                      <a:pt x="23574" y="3123"/>
                      <a:pt x="23454" y="3143"/>
                    </a:cubicBezTo>
                    <a:cubicBezTo>
                      <a:pt x="23375" y="3163"/>
                      <a:pt x="23275" y="3183"/>
                      <a:pt x="23176" y="3183"/>
                    </a:cubicBezTo>
                    <a:cubicBezTo>
                      <a:pt x="23116" y="3283"/>
                      <a:pt x="23057" y="3362"/>
                      <a:pt x="22977" y="3462"/>
                    </a:cubicBezTo>
                    <a:cubicBezTo>
                      <a:pt x="22957" y="3422"/>
                      <a:pt x="22917" y="3382"/>
                      <a:pt x="22897" y="3342"/>
                    </a:cubicBezTo>
                    <a:cubicBezTo>
                      <a:pt x="22758" y="3402"/>
                      <a:pt x="22619" y="3442"/>
                      <a:pt x="22520" y="3481"/>
                    </a:cubicBezTo>
                    <a:cubicBezTo>
                      <a:pt x="22480" y="3601"/>
                      <a:pt x="22440" y="3661"/>
                      <a:pt x="22380" y="3760"/>
                    </a:cubicBezTo>
                    <a:cubicBezTo>
                      <a:pt x="22340" y="3680"/>
                      <a:pt x="22301" y="3621"/>
                      <a:pt x="22261" y="3561"/>
                    </a:cubicBezTo>
                    <a:cubicBezTo>
                      <a:pt x="22181" y="3601"/>
                      <a:pt x="22102" y="3700"/>
                      <a:pt x="22022" y="3700"/>
                    </a:cubicBezTo>
                    <a:cubicBezTo>
                      <a:pt x="21923" y="3700"/>
                      <a:pt x="21823" y="3720"/>
                      <a:pt x="21724" y="3720"/>
                    </a:cubicBezTo>
                    <a:cubicBezTo>
                      <a:pt x="21545" y="3740"/>
                      <a:pt x="21545" y="3760"/>
                      <a:pt x="21425" y="3999"/>
                    </a:cubicBezTo>
                    <a:cubicBezTo>
                      <a:pt x="21386" y="3979"/>
                      <a:pt x="21346" y="3959"/>
                      <a:pt x="21306" y="3919"/>
                    </a:cubicBezTo>
                    <a:cubicBezTo>
                      <a:pt x="21147" y="3800"/>
                      <a:pt x="20988" y="3879"/>
                      <a:pt x="20849" y="3999"/>
                    </a:cubicBezTo>
                    <a:cubicBezTo>
                      <a:pt x="20809" y="4019"/>
                      <a:pt x="20789" y="4098"/>
                      <a:pt x="20749" y="4118"/>
                    </a:cubicBezTo>
                    <a:cubicBezTo>
                      <a:pt x="20610" y="4178"/>
                      <a:pt x="20490" y="4317"/>
                      <a:pt x="20331" y="4257"/>
                    </a:cubicBezTo>
                    <a:cubicBezTo>
                      <a:pt x="20331" y="4257"/>
                      <a:pt x="20331" y="4237"/>
                      <a:pt x="20331" y="4237"/>
                    </a:cubicBezTo>
                    <a:cubicBezTo>
                      <a:pt x="20311" y="4237"/>
                      <a:pt x="20311" y="4237"/>
                      <a:pt x="20311" y="4257"/>
                    </a:cubicBezTo>
                    <a:cubicBezTo>
                      <a:pt x="20311" y="4257"/>
                      <a:pt x="20311" y="4257"/>
                      <a:pt x="20311" y="4257"/>
                    </a:cubicBezTo>
                    <a:lnTo>
                      <a:pt x="20311" y="4257"/>
                    </a:lnTo>
                    <a:lnTo>
                      <a:pt x="20311" y="4257"/>
                    </a:lnTo>
                    <a:cubicBezTo>
                      <a:pt x="20272" y="4237"/>
                      <a:pt x="20212" y="4198"/>
                      <a:pt x="20192" y="4198"/>
                    </a:cubicBezTo>
                    <a:cubicBezTo>
                      <a:pt x="20132" y="4257"/>
                      <a:pt x="20073" y="4337"/>
                      <a:pt x="20013" y="4397"/>
                    </a:cubicBezTo>
                    <a:cubicBezTo>
                      <a:pt x="19953" y="4257"/>
                      <a:pt x="19874" y="4158"/>
                      <a:pt x="19695" y="4257"/>
                    </a:cubicBezTo>
                    <a:cubicBezTo>
                      <a:pt x="19675" y="4317"/>
                      <a:pt x="19635" y="4397"/>
                      <a:pt x="19615" y="4456"/>
                    </a:cubicBezTo>
                    <a:cubicBezTo>
                      <a:pt x="19555" y="4416"/>
                      <a:pt x="19496" y="4377"/>
                      <a:pt x="19456" y="4337"/>
                    </a:cubicBezTo>
                    <a:cubicBezTo>
                      <a:pt x="19416" y="4436"/>
                      <a:pt x="19376" y="4496"/>
                      <a:pt x="19357" y="4556"/>
                    </a:cubicBezTo>
                    <a:cubicBezTo>
                      <a:pt x="19257" y="4516"/>
                      <a:pt x="19197" y="4456"/>
                      <a:pt x="19118" y="4436"/>
                    </a:cubicBezTo>
                    <a:cubicBezTo>
                      <a:pt x="19078" y="4436"/>
                      <a:pt x="19018" y="4496"/>
                      <a:pt x="18979" y="4536"/>
                    </a:cubicBezTo>
                    <a:cubicBezTo>
                      <a:pt x="18939" y="4436"/>
                      <a:pt x="18879" y="4456"/>
                      <a:pt x="18800" y="4456"/>
                    </a:cubicBezTo>
                    <a:cubicBezTo>
                      <a:pt x="18720" y="4476"/>
                      <a:pt x="18680" y="4536"/>
                      <a:pt x="18660" y="4595"/>
                    </a:cubicBezTo>
                    <a:cubicBezTo>
                      <a:pt x="18640" y="4675"/>
                      <a:pt x="18640" y="4735"/>
                      <a:pt x="18621" y="4814"/>
                    </a:cubicBezTo>
                    <a:cubicBezTo>
                      <a:pt x="18541" y="4775"/>
                      <a:pt x="18561" y="4715"/>
                      <a:pt x="18601" y="4655"/>
                    </a:cubicBezTo>
                    <a:cubicBezTo>
                      <a:pt x="18621" y="4576"/>
                      <a:pt x="18601" y="4516"/>
                      <a:pt x="18521" y="4496"/>
                    </a:cubicBezTo>
                    <a:cubicBezTo>
                      <a:pt x="18402" y="4655"/>
                      <a:pt x="18322" y="4874"/>
                      <a:pt x="18083" y="4695"/>
                    </a:cubicBezTo>
                    <a:cubicBezTo>
                      <a:pt x="18064" y="4695"/>
                      <a:pt x="18024" y="4715"/>
                      <a:pt x="17984" y="4735"/>
                    </a:cubicBezTo>
                    <a:cubicBezTo>
                      <a:pt x="17924" y="4794"/>
                      <a:pt x="17865" y="4834"/>
                      <a:pt x="17805" y="4755"/>
                    </a:cubicBezTo>
                    <a:cubicBezTo>
                      <a:pt x="17785" y="4735"/>
                      <a:pt x="17745" y="4775"/>
                      <a:pt x="17725" y="4794"/>
                    </a:cubicBezTo>
                    <a:cubicBezTo>
                      <a:pt x="17686" y="4814"/>
                      <a:pt x="17646" y="4854"/>
                      <a:pt x="17646" y="4854"/>
                    </a:cubicBezTo>
                    <a:cubicBezTo>
                      <a:pt x="17507" y="4755"/>
                      <a:pt x="17487" y="4914"/>
                      <a:pt x="17427" y="4973"/>
                    </a:cubicBezTo>
                    <a:cubicBezTo>
                      <a:pt x="17228" y="4715"/>
                      <a:pt x="17208" y="4715"/>
                      <a:pt x="16890" y="4914"/>
                    </a:cubicBezTo>
                    <a:cubicBezTo>
                      <a:pt x="16870" y="4934"/>
                      <a:pt x="16830" y="4914"/>
                      <a:pt x="16790" y="4934"/>
                    </a:cubicBezTo>
                    <a:cubicBezTo>
                      <a:pt x="16771" y="4775"/>
                      <a:pt x="16651" y="4894"/>
                      <a:pt x="16591" y="4834"/>
                    </a:cubicBezTo>
                    <a:cubicBezTo>
                      <a:pt x="16532" y="4794"/>
                      <a:pt x="16393" y="4854"/>
                      <a:pt x="16313" y="4834"/>
                    </a:cubicBezTo>
                    <a:cubicBezTo>
                      <a:pt x="16214" y="4814"/>
                      <a:pt x="16094" y="4874"/>
                      <a:pt x="16015" y="4794"/>
                    </a:cubicBezTo>
                    <a:cubicBezTo>
                      <a:pt x="15915" y="4695"/>
                      <a:pt x="15776" y="4894"/>
                      <a:pt x="15657" y="4794"/>
                    </a:cubicBezTo>
                    <a:cubicBezTo>
                      <a:pt x="15637" y="4775"/>
                      <a:pt x="15557" y="4794"/>
                      <a:pt x="15537" y="4834"/>
                    </a:cubicBezTo>
                    <a:cubicBezTo>
                      <a:pt x="15438" y="4914"/>
                      <a:pt x="15358" y="4914"/>
                      <a:pt x="15259" y="4854"/>
                    </a:cubicBezTo>
                    <a:cubicBezTo>
                      <a:pt x="15159" y="4794"/>
                      <a:pt x="15060" y="4775"/>
                      <a:pt x="14960" y="4874"/>
                    </a:cubicBezTo>
                    <a:cubicBezTo>
                      <a:pt x="14901" y="4914"/>
                      <a:pt x="14781" y="4934"/>
                      <a:pt x="14761" y="4894"/>
                    </a:cubicBezTo>
                    <a:cubicBezTo>
                      <a:pt x="14642" y="4794"/>
                      <a:pt x="14523" y="4854"/>
                      <a:pt x="14423" y="4834"/>
                    </a:cubicBezTo>
                    <a:cubicBezTo>
                      <a:pt x="14284" y="4794"/>
                      <a:pt x="14125" y="4834"/>
                      <a:pt x="13986" y="4814"/>
                    </a:cubicBezTo>
                    <a:cubicBezTo>
                      <a:pt x="13627" y="4775"/>
                      <a:pt x="13289" y="4715"/>
                      <a:pt x="12931" y="4695"/>
                    </a:cubicBezTo>
                    <a:cubicBezTo>
                      <a:pt x="12573" y="4675"/>
                      <a:pt x="12255" y="4595"/>
                      <a:pt x="11937" y="4516"/>
                    </a:cubicBezTo>
                    <a:cubicBezTo>
                      <a:pt x="11300" y="4377"/>
                      <a:pt x="10663" y="4158"/>
                      <a:pt x="10027" y="4019"/>
                    </a:cubicBezTo>
                    <a:cubicBezTo>
                      <a:pt x="9490" y="3919"/>
                      <a:pt x="8953" y="3800"/>
                      <a:pt x="8435" y="3641"/>
                    </a:cubicBezTo>
                    <a:cubicBezTo>
                      <a:pt x="8157" y="3541"/>
                      <a:pt x="7859" y="3501"/>
                      <a:pt x="7580" y="3442"/>
                    </a:cubicBezTo>
                    <a:cubicBezTo>
                      <a:pt x="7401" y="3402"/>
                      <a:pt x="7222" y="3362"/>
                      <a:pt x="7063" y="3302"/>
                    </a:cubicBezTo>
                    <a:cubicBezTo>
                      <a:pt x="6864" y="3243"/>
                      <a:pt x="6665" y="3163"/>
                      <a:pt x="6466" y="3104"/>
                    </a:cubicBezTo>
                    <a:cubicBezTo>
                      <a:pt x="6128" y="3004"/>
                      <a:pt x="5810" y="2885"/>
                      <a:pt x="5452" y="2865"/>
                    </a:cubicBezTo>
                    <a:cubicBezTo>
                      <a:pt x="5312" y="2845"/>
                      <a:pt x="5193" y="2805"/>
                      <a:pt x="5054" y="2785"/>
                    </a:cubicBezTo>
                    <a:cubicBezTo>
                      <a:pt x="4914" y="2745"/>
                      <a:pt x="4755" y="2706"/>
                      <a:pt x="4596" y="2706"/>
                    </a:cubicBezTo>
                    <a:cubicBezTo>
                      <a:pt x="4477" y="2706"/>
                      <a:pt x="4377" y="2726"/>
                      <a:pt x="4278" y="2686"/>
                    </a:cubicBezTo>
                    <a:cubicBezTo>
                      <a:pt x="4218" y="2646"/>
                      <a:pt x="4159" y="2646"/>
                      <a:pt x="4099" y="2646"/>
                    </a:cubicBezTo>
                    <a:cubicBezTo>
                      <a:pt x="3960" y="2646"/>
                      <a:pt x="3800" y="2626"/>
                      <a:pt x="3661" y="2666"/>
                    </a:cubicBezTo>
                    <a:cubicBezTo>
                      <a:pt x="3482" y="2745"/>
                      <a:pt x="3363" y="2686"/>
                      <a:pt x="3204" y="2646"/>
                    </a:cubicBezTo>
                    <a:cubicBezTo>
                      <a:pt x="3204" y="2646"/>
                      <a:pt x="3184" y="2646"/>
                      <a:pt x="3164" y="2666"/>
                    </a:cubicBezTo>
                    <a:cubicBezTo>
                      <a:pt x="3104" y="2785"/>
                      <a:pt x="3045" y="2726"/>
                      <a:pt x="2965" y="2666"/>
                    </a:cubicBezTo>
                    <a:cubicBezTo>
                      <a:pt x="2885" y="2626"/>
                      <a:pt x="2826" y="2745"/>
                      <a:pt x="2726" y="2706"/>
                    </a:cubicBezTo>
                    <a:cubicBezTo>
                      <a:pt x="2507" y="2646"/>
                      <a:pt x="2289" y="2646"/>
                      <a:pt x="2110" y="2885"/>
                    </a:cubicBezTo>
                    <a:cubicBezTo>
                      <a:pt x="2110" y="2905"/>
                      <a:pt x="2070" y="2885"/>
                      <a:pt x="2050" y="2905"/>
                    </a:cubicBezTo>
                    <a:cubicBezTo>
                      <a:pt x="1911" y="3044"/>
                      <a:pt x="1692" y="3024"/>
                      <a:pt x="1573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73" y="3183"/>
                      <a:pt x="1592" y="3183"/>
                      <a:pt x="1592" y="3183"/>
                    </a:cubicBezTo>
                    <a:cubicBezTo>
                      <a:pt x="1652" y="3203"/>
                      <a:pt x="1692" y="3243"/>
                      <a:pt x="1672" y="3402"/>
                    </a:cubicBezTo>
                    <a:cubicBezTo>
                      <a:pt x="1632" y="3302"/>
                      <a:pt x="1612" y="3243"/>
                      <a:pt x="1592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53" y="3183"/>
                      <a:pt x="1553" y="3183"/>
                      <a:pt x="1553" y="3183"/>
                    </a:cubicBezTo>
                    <a:cubicBezTo>
                      <a:pt x="1433" y="3223"/>
                      <a:pt x="1413" y="3362"/>
                      <a:pt x="1334" y="3422"/>
                    </a:cubicBezTo>
                    <a:cubicBezTo>
                      <a:pt x="1254" y="3481"/>
                      <a:pt x="1135" y="3462"/>
                      <a:pt x="1055" y="3561"/>
                    </a:cubicBezTo>
                    <a:cubicBezTo>
                      <a:pt x="976" y="3641"/>
                      <a:pt x="896" y="3740"/>
                      <a:pt x="836" y="3800"/>
                    </a:cubicBezTo>
                    <a:cubicBezTo>
                      <a:pt x="817" y="3899"/>
                      <a:pt x="817" y="3979"/>
                      <a:pt x="797" y="4058"/>
                    </a:cubicBezTo>
                    <a:cubicBezTo>
                      <a:pt x="717" y="4198"/>
                      <a:pt x="578" y="4218"/>
                      <a:pt x="459" y="4237"/>
                    </a:cubicBezTo>
                    <a:cubicBezTo>
                      <a:pt x="459" y="4317"/>
                      <a:pt x="478" y="4416"/>
                      <a:pt x="459" y="4436"/>
                    </a:cubicBezTo>
                    <a:cubicBezTo>
                      <a:pt x="419" y="4496"/>
                      <a:pt x="339" y="4496"/>
                      <a:pt x="240" y="4536"/>
                    </a:cubicBezTo>
                    <a:cubicBezTo>
                      <a:pt x="200" y="4695"/>
                      <a:pt x="140" y="4874"/>
                      <a:pt x="81" y="5053"/>
                    </a:cubicBezTo>
                    <a:cubicBezTo>
                      <a:pt x="61" y="5152"/>
                      <a:pt x="81" y="5212"/>
                      <a:pt x="140" y="5272"/>
                    </a:cubicBezTo>
                    <a:cubicBezTo>
                      <a:pt x="180" y="5172"/>
                      <a:pt x="220" y="5093"/>
                      <a:pt x="260" y="4993"/>
                    </a:cubicBezTo>
                    <a:cubicBezTo>
                      <a:pt x="319" y="4993"/>
                      <a:pt x="359" y="5013"/>
                      <a:pt x="439" y="5013"/>
                    </a:cubicBezTo>
                    <a:cubicBezTo>
                      <a:pt x="359" y="5093"/>
                      <a:pt x="319" y="5152"/>
                      <a:pt x="260" y="5192"/>
                    </a:cubicBezTo>
                    <a:cubicBezTo>
                      <a:pt x="359" y="5252"/>
                      <a:pt x="379" y="5351"/>
                      <a:pt x="339" y="5451"/>
                    </a:cubicBezTo>
                    <a:cubicBezTo>
                      <a:pt x="299" y="5590"/>
                      <a:pt x="459" y="5570"/>
                      <a:pt x="459" y="5690"/>
                    </a:cubicBezTo>
                    <a:cubicBezTo>
                      <a:pt x="419" y="5749"/>
                      <a:pt x="399" y="5869"/>
                      <a:pt x="319" y="5928"/>
                    </a:cubicBezTo>
                    <a:cubicBezTo>
                      <a:pt x="279" y="5968"/>
                      <a:pt x="220" y="5968"/>
                      <a:pt x="160" y="6048"/>
                    </a:cubicBezTo>
                    <a:cubicBezTo>
                      <a:pt x="41" y="6247"/>
                      <a:pt x="1" y="6446"/>
                      <a:pt x="81" y="6664"/>
                    </a:cubicBezTo>
                    <a:cubicBezTo>
                      <a:pt x="120" y="6565"/>
                      <a:pt x="160" y="6465"/>
                      <a:pt x="240" y="6306"/>
                    </a:cubicBezTo>
                    <a:cubicBezTo>
                      <a:pt x="240" y="6426"/>
                      <a:pt x="260" y="6485"/>
                      <a:pt x="240" y="6525"/>
                    </a:cubicBezTo>
                    <a:cubicBezTo>
                      <a:pt x="220" y="6605"/>
                      <a:pt x="160" y="6684"/>
                      <a:pt x="140" y="6784"/>
                    </a:cubicBezTo>
                    <a:cubicBezTo>
                      <a:pt x="140" y="6823"/>
                      <a:pt x="160" y="6863"/>
                      <a:pt x="180" y="6903"/>
                    </a:cubicBezTo>
                    <a:cubicBezTo>
                      <a:pt x="279" y="6883"/>
                      <a:pt x="299" y="6744"/>
                      <a:pt x="399" y="6804"/>
                    </a:cubicBezTo>
                    <a:cubicBezTo>
                      <a:pt x="399" y="6863"/>
                      <a:pt x="379" y="7003"/>
                      <a:pt x="399" y="7022"/>
                    </a:cubicBezTo>
                    <a:cubicBezTo>
                      <a:pt x="478" y="7062"/>
                      <a:pt x="439" y="7182"/>
                      <a:pt x="478" y="7221"/>
                    </a:cubicBezTo>
                    <a:cubicBezTo>
                      <a:pt x="518" y="7261"/>
                      <a:pt x="598" y="7281"/>
                      <a:pt x="657" y="7281"/>
                    </a:cubicBezTo>
                    <a:cubicBezTo>
                      <a:pt x="737" y="7301"/>
                      <a:pt x="757" y="7341"/>
                      <a:pt x="797" y="7400"/>
                    </a:cubicBezTo>
                    <a:cubicBezTo>
                      <a:pt x="876" y="7520"/>
                      <a:pt x="976" y="7639"/>
                      <a:pt x="1155" y="7560"/>
                    </a:cubicBezTo>
                    <a:cubicBezTo>
                      <a:pt x="1175" y="7540"/>
                      <a:pt x="1214" y="7540"/>
                      <a:pt x="1234" y="7560"/>
                    </a:cubicBezTo>
                    <a:cubicBezTo>
                      <a:pt x="1334" y="7679"/>
                      <a:pt x="1493" y="7619"/>
                      <a:pt x="1592" y="7679"/>
                    </a:cubicBezTo>
                    <a:cubicBezTo>
                      <a:pt x="1752" y="7540"/>
                      <a:pt x="1891" y="7420"/>
                      <a:pt x="2010" y="7301"/>
                    </a:cubicBezTo>
                    <a:cubicBezTo>
                      <a:pt x="1950" y="7162"/>
                      <a:pt x="1911" y="7022"/>
                      <a:pt x="1811" y="6923"/>
                    </a:cubicBezTo>
                    <a:cubicBezTo>
                      <a:pt x="1732" y="6843"/>
                      <a:pt x="1592" y="6804"/>
                      <a:pt x="1473" y="6744"/>
                    </a:cubicBezTo>
                    <a:cubicBezTo>
                      <a:pt x="1473" y="6644"/>
                      <a:pt x="1513" y="6545"/>
                      <a:pt x="1473" y="6465"/>
                    </a:cubicBezTo>
                    <a:cubicBezTo>
                      <a:pt x="1374" y="6227"/>
                      <a:pt x="1413" y="5948"/>
                      <a:pt x="1374" y="5749"/>
                    </a:cubicBezTo>
                    <a:cubicBezTo>
                      <a:pt x="1433" y="5570"/>
                      <a:pt x="1493" y="5451"/>
                      <a:pt x="1533" y="5332"/>
                    </a:cubicBezTo>
                    <a:cubicBezTo>
                      <a:pt x="1573" y="5232"/>
                      <a:pt x="1632" y="5133"/>
                      <a:pt x="1672" y="5033"/>
                    </a:cubicBezTo>
                    <a:cubicBezTo>
                      <a:pt x="1732" y="4834"/>
                      <a:pt x="1911" y="4715"/>
                      <a:pt x="2030" y="4556"/>
                    </a:cubicBezTo>
                    <a:cubicBezTo>
                      <a:pt x="2189" y="4337"/>
                      <a:pt x="2388" y="4118"/>
                      <a:pt x="2627" y="4019"/>
                    </a:cubicBezTo>
                    <a:cubicBezTo>
                      <a:pt x="2766" y="3800"/>
                      <a:pt x="3064" y="3879"/>
                      <a:pt x="3204" y="3641"/>
                    </a:cubicBezTo>
                    <a:cubicBezTo>
                      <a:pt x="3204" y="3621"/>
                      <a:pt x="3263" y="3621"/>
                      <a:pt x="3303" y="3621"/>
                    </a:cubicBezTo>
                    <a:cubicBezTo>
                      <a:pt x="3502" y="3601"/>
                      <a:pt x="3721" y="3561"/>
                      <a:pt x="3920" y="3581"/>
                    </a:cubicBezTo>
                    <a:cubicBezTo>
                      <a:pt x="4218" y="3581"/>
                      <a:pt x="4517" y="3601"/>
                      <a:pt x="4795" y="3621"/>
                    </a:cubicBezTo>
                    <a:cubicBezTo>
                      <a:pt x="4875" y="3621"/>
                      <a:pt x="4934" y="3641"/>
                      <a:pt x="5014" y="3661"/>
                    </a:cubicBezTo>
                    <a:cubicBezTo>
                      <a:pt x="5273" y="3720"/>
                      <a:pt x="5531" y="3859"/>
                      <a:pt x="5810" y="3820"/>
                    </a:cubicBezTo>
                    <a:cubicBezTo>
                      <a:pt x="5869" y="3820"/>
                      <a:pt x="5949" y="3840"/>
                      <a:pt x="5989" y="3859"/>
                    </a:cubicBezTo>
                    <a:cubicBezTo>
                      <a:pt x="6347" y="3979"/>
                      <a:pt x="6685" y="4078"/>
                      <a:pt x="7023" y="4218"/>
                    </a:cubicBezTo>
                    <a:cubicBezTo>
                      <a:pt x="7401" y="4357"/>
                      <a:pt x="7799" y="4456"/>
                      <a:pt x="8197" y="4496"/>
                    </a:cubicBezTo>
                    <a:cubicBezTo>
                      <a:pt x="8336" y="4496"/>
                      <a:pt x="8475" y="4556"/>
                      <a:pt x="8615" y="4595"/>
                    </a:cubicBezTo>
                    <a:cubicBezTo>
                      <a:pt x="8813" y="4655"/>
                      <a:pt x="9012" y="4735"/>
                      <a:pt x="9211" y="4775"/>
                    </a:cubicBezTo>
                    <a:cubicBezTo>
                      <a:pt x="9390" y="4814"/>
                      <a:pt x="9569" y="4814"/>
                      <a:pt x="9748" y="4854"/>
                    </a:cubicBezTo>
                    <a:cubicBezTo>
                      <a:pt x="10027" y="4934"/>
                      <a:pt x="10305" y="5033"/>
                      <a:pt x="10584" y="5113"/>
                    </a:cubicBezTo>
                    <a:cubicBezTo>
                      <a:pt x="10683" y="5152"/>
                      <a:pt x="10783" y="5192"/>
                      <a:pt x="10902" y="5192"/>
                    </a:cubicBezTo>
                    <a:cubicBezTo>
                      <a:pt x="11380" y="5192"/>
                      <a:pt x="11399" y="5192"/>
                      <a:pt x="11976" y="5451"/>
                    </a:cubicBezTo>
                    <a:cubicBezTo>
                      <a:pt x="12096" y="5491"/>
                      <a:pt x="12235" y="5530"/>
                      <a:pt x="12374" y="5511"/>
                    </a:cubicBezTo>
                    <a:cubicBezTo>
                      <a:pt x="12593" y="5471"/>
                      <a:pt x="12772" y="5530"/>
                      <a:pt x="12971" y="5590"/>
                    </a:cubicBezTo>
                    <a:cubicBezTo>
                      <a:pt x="13130" y="5650"/>
                      <a:pt x="13269" y="5670"/>
                      <a:pt x="13429" y="5690"/>
                    </a:cubicBezTo>
                    <a:cubicBezTo>
                      <a:pt x="13687" y="5729"/>
                      <a:pt x="13966" y="5749"/>
                      <a:pt x="14224" y="5769"/>
                    </a:cubicBezTo>
                    <a:cubicBezTo>
                      <a:pt x="14344" y="5789"/>
                      <a:pt x="14443" y="5789"/>
                      <a:pt x="14562" y="5789"/>
                    </a:cubicBezTo>
                    <a:cubicBezTo>
                      <a:pt x="14662" y="5769"/>
                      <a:pt x="14741" y="5690"/>
                      <a:pt x="14841" y="5789"/>
                    </a:cubicBezTo>
                    <a:cubicBezTo>
                      <a:pt x="14940" y="5889"/>
                      <a:pt x="15040" y="5749"/>
                      <a:pt x="15159" y="5789"/>
                    </a:cubicBezTo>
                    <a:cubicBezTo>
                      <a:pt x="15318" y="5849"/>
                      <a:pt x="15497" y="5889"/>
                      <a:pt x="15676" y="5769"/>
                    </a:cubicBezTo>
                    <a:cubicBezTo>
                      <a:pt x="16134" y="5729"/>
                      <a:pt x="16591" y="5749"/>
                      <a:pt x="17029" y="5789"/>
                    </a:cubicBezTo>
                    <a:cubicBezTo>
                      <a:pt x="17308" y="5809"/>
                      <a:pt x="17586" y="5829"/>
                      <a:pt x="17885" y="5789"/>
                    </a:cubicBezTo>
                    <a:cubicBezTo>
                      <a:pt x="18302" y="5729"/>
                      <a:pt x="18720" y="5670"/>
                      <a:pt x="19138" y="5610"/>
                    </a:cubicBezTo>
                    <a:cubicBezTo>
                      <a:pt x="19197" y="5610"/>
                      <a:pt x="19257" y="5590"/>
                      <a:pt x="19317" y="5550"/>
                    </a:cubicBezTo>
                    <a:cubicBezTo>
                      <a:pt x="19456" y="5411"/>
                      <a:pt x="19635" y="5391"/>
                      <a:pt x="19794" y="5371"/>
                    </a:cubicBezTo>
                    <a:cubicBezTo>
                      <a:pt x="20053" y="5351"/>
                      <a:pt x="20292" y="5391"/>
                      <a:pt x="20510" y="5192"/>
                    </a:cubicBezTo>
                    <a:cubicBezTo>
                      <a:pt x="20510" y="5192"/>
                      <a:pt x="20530" y="5192"/>
                      <a:pt x="20550" y="5192"/>
                    </a:cubicBezTo>
                    <a:cubicBezTo>
                      <a:pt x="20849" y="5093"/>
                      <a:pt x="21167" y="5053"/>
                      <a:pt x="21485" y="5033"/>
                    </a:cubicBezTo>
                    <a:cubicBezTo>
                      <a:pt x="21565" y="5033"/>
                      <a:pt x="21644" y="5033"/>
                      <a:pt x="21684" y="4993"/>
                    </a:cubicBezTo>
                    <a:cubicBezTo>
                      <a:pt x="21783" y="4874"/>
                      <a:pt x="21883" y="4854"/>
                      <a:pt x="21982" y="4814"/>
                    </a:cubicBezTo>
                    <a:cubicBezTo>
                      <a:pt x="22301" y="4715"/>
                      <a:pt x="22639" y="4615"/>
                      <a:pt x="22957" y="4556"/>
                    </a:cubicBezTo>
                    <a:cubicBezTo>
                      <a:pt x="23116" y="4536"/>
                      <a:pt x="23275" y="4436"/>
                      <a:pt x="23435" y="4377"/>
                    </a:cubicBezTo>
                    <a:cubicBezTo>
                      <a:pt x="23733" y="4257"/>
                      <a:pt x="24011" y="4038"/>
                      <a:pt x="24330" y="3979"/>
                    </a:cubicBezTo>
                    <a:cubicBezTo>
                      <a:pt x="24549" y="3939"/>
                      <a:pt x="24747" y="3840"/>
                      <a:pt x="24946" y="3720"/>
                    </a:cubicBezTo>
                    <a:cubicBezTo>
                      <a:pt x="25245" y="3541"/>
                      <a:pt x="25543" y="3342"/>
                      <a:pt x="25881" y="3283"/>
                    </a:cubicBezTo>
                    <a:cubicBezTo>
                      <a:pt x="25961" y="3263"/>
                      <a:pt x="26021" y="3203"/>
                      <a:pt x="26100" y="3163"/>
                    </a:cubicBezTo>
                    <a:cubicBezTo>
                      <a:pt x="26140" y="3143"/>
                      <a:pt x="26200" y="3084"/>
                      <a:pt x="26259" y="3084"/>
                    </a:cubicBezTo>
                    <a:cubicBezTo>
                      <a:pt x="26438" y="3044"/>
                      <a:pt x="26617" y="2984"/>
                      <a:pt x="26737" y="2865"/>
                    </a:cubicBezTo>
                    <a:cubicBezTo>
                      <a:pt x="26896" y="2726"/>
                      <a:pt x="27055" y="2706"/>
                      <a:pt x="27214" y="2626"/>
                    </a:cubicBezTo>
                    <a:cubicBezTo>
                      <a:pt x="27274" y="2606"/>
                      <a:pt x="27314" y="2547"/>
                      <a:pt x="27373" y="2507"/>
                    </a:cubicBezTo>
                    <a:cubicBezTo>
                      <a:pt x="27413" y="2487"/>
                      <a:pt x="27473" y="2447"/>
                      <a:pt x="27513" y="2407"/>
                    </a:cubicBezTo>
                    <a:cubicBezTo>
                      <a:pt x="27572" y="2447"/>
                      <a:pt x="27612" y="2467"/>
                      <a:pt x="27632" y="2467"/>
                    </a:cubicBezTo>
                    <a:cubicBezTo>
                      <a:pt x="27791" y="2367"/>
                      <a:pt x="27950" y="2288"/>
                      <a:pt x="28089" y="2208"/>
                    </a:cubicBezTo>
                    <a:cubicBezTo>
                      <a:pt x="28288" y="2268"/>
                      <a:pt x="28467" y="2109"/>
                      <a:pt x="28646" y="2049"/>
                    </a:cubicBezTo>
                    <a:cubicBezTo>
                      <a:pt x="28925" y="1950"/>
                      <a:pt x="29164" y="1791"/>
                      <a:pt x="29422" y="1711"/>
                    </a:cubicBezTo>
                    <a:cubicBezTo>
                      <a:pt x="29800" y="1592"/>
                      <a:pt x="30178" y="1433"/>
                      <a:pt x="30576" y="1333"/>
                    </a:cubicBezTo>
                    <a:cubicBezTo>
                      <a:pt x="31133" y="1174"/>
                      <a:pt x="31690" y="1094"/>
                      <a:pt x="32267" y="1035"/>
                    </a:cubicBezTo>
                    <a:cubicBezTo>
                      <a:pt x="32406" y="1015"/>
                      <a:pt x="32565" y="1055"/>
                      <a:pt x="32724" y="1055"/>
                    </a:cubicBezTo>
                    <a:cubicBezTo>
                      <a:pt x="33003" y="1035"/>
                      <a:pt x="33281" y="1055"/>
                      <a:pt x="33560" y="995"/>
                    </a:cubicBezTo>
                    <a:cubicBezTo>
                      <a:pt x="33739" y="955"/>
                      <a:pt x="33938" y="955"/>
                      <a:pt x="34117" y="1015"/>
                    </a:cubicBezTo>
                    <a:cubicBezTo>
                      <a:pt x="34495" y="1174"/>
                      <a:pt x="34873" y="1353"/>
                      <a:pt x="35291" y="1393"/>
                    </a:cubicBezTo>
                    <a:cubicBezTo>
                      <a:pt x="35509" y="1572"/>
                      <a:pt x="35788" y="1612"/>
                      <a:pt x="36027" y="1691"/>
                    </a:cubicBezTo>
                    <a:cubicBezTo>
                      <a:pt x="36226" y="1751"/>
                      <a:pt x="36405" y="1870"/>
                      <a:pt x="36584" y="1950"/>
                    </a:cubicBezTo>
                    <a:cubicBezTo>
                      <a:pt x="36902" y="2109"/>
                      <a:pt x="37180" y="2308"/>
                      <a:pt x="37459" y="2527"/>
                    </a:cubicBezTo>
                    <a:cubicBezTo>
                      <a:pt x="37618" y="2666"/>
                      <a:pt x="37757" y="2785"/>
                      <a:pt x="37817" y="3004"/>
                    </a:cubicBezTo>
                    <a:cubicBezTo>
                      <a:pt x="37837" y="3104"/>
                      <a:pt x="37916" y="3203"/>
                      <a:pt x="37976" y="3322"/>
                    </a:cubicBezTo>
                    <a:cubicBezTo>
                      <a:pt x="38036" y="3322"/>
                      <a:pt x="38115" y="3322"/>
                      <a:pt x="38195" y="3322"/>
                    </a:cubicBezTo>
                    <a:cubicBezTo>
                      <a:pt x="38255" y="3342"/>
                      <a:pt x="38275" y="3402"/>
                      <a:pt x="38235" y="3481"/>
                    </a:cubicBezTo>
                    <a:cubicBezTo>
                      <a:pt x="38195" y="3521"/>
                      <a:pt x="38175" y="3561"/>
                      <a:pt x="38175" y="3621"/>
                    </a:cubicBezTo>
                    <a:cubicBezTo>
                      <a:pt x="38215" y="3720"/>
                      <a:pt x="38235" y="3840"/>
                      <a:pt x="38394" y="3820"/>
                    </a:cubicBezTo>
                    <a:cubicBezTo>
                      <a:pt x="38414" y="3820"/>
                      <a:pt x="38454" y="3899"/>
                      <a:pt x="38374" y="3919"/>
                    </a:cubicBezTo>
                    <a:cubicBezTo>
                      <a:pt x="38454" y="3939"/>
                      <a:pt x="38513" y="3959"/>
                      <a:pt x="38573" y="3999"/>
                    </a:cubicBezTo>
                    <a:lnTo>
                      <a:pt x="38573" y="3979"/>
                    </a:lnTo>
                    <a:cubicBezTo>
                      <a:pt x="38573" y="3979"/>
                      <a:pt x="38593" y="3979"/>
                      <a:pt x="38593" y="3979"/>
                    </a:cubicBezTo>
                    <a:cubicBezTo>
                      <a:pt x="38593" y="3959"/>
                      <a:pt x="38593" y="3939"/>
                      <a:pt x="38593" y="3919"/>
                    </a:cubicBezTo>
                    <a:cubicBezTo>
                      <a:pt x="38613" y="3899"/>
                      <a:pt x="38633" y="3899"/>
                      <a:pt x="38652" y="3879"/>
                    </a:cubicBezTo>
                    <a:cubicBezTo>
                      <a:pt x="38652" y="3899"/>
                      <a:pt x="38652" y="3939"/>
                      <a:pt x="38633" y="3939"/>
                    </a:cubicBezTo>
                    <a:cubicBezTo>
                      <a:pt x="38633" y="3959"/>
                      <a:pt x="38613" y="3979"/>
                      <a:pt x="38593" y="3979"/>
                    </a:cubicBezTo>
                    <a:cubicBezTo>
                      <a:pt x="38593" y="3979"/>
                      <a:pt x="38593" y="3979"/>
                      <a:pt x="38593" y="3999"/>
                    </a:cubicBezTo>
                    <a:cubicBezTo>
                      <a:pt x="38573" y="3999"/>
                      <a:pt x="38573" y="3999"/>
                      <a:pt x="38573" y="3999"/>
                    </a:cubicBezTo>
                    <a:cubicBezTo>
                      <a:pt x="38553" y="4237"/>
                      <a:pt x="38553" y="4476"/>
                      <a:pt x="38533" y="4715"/>
                    </a:cubicBezTo>
                    <a:cubicBezTo>
                      <a:pt x="38633" y="4775"/>
                      <a:pt x="38732" y="4834"/>
                      <a:pt x="38832" y="4874"/>
                    </a:cubicBezTo>
                    <a:cubicBezTo>
                      <a:pt x="38832" y="4894"/>
                      <a:pt x="38812" y="4934"/>
                      <a:pt x="38812" y="4954"/>
                    </a:cubicBezTo>
                    <a:cubicBezTo>
                      <a:pt x="38792" y="4954"/>
                      <a:pt x="38772" y="4954"/>
                      <a:pt x="38752" y="4954"/>
                    </a:cubicBezTo>
                    <a:cubicBezTo>
                      <a:pt x="38732" y="4934"/>
                      <a:pt x="38692" y="4914"/>
                      <a:pt x="38652" y="4894"/>
                    </a:cubicBezTo>
                    <a:cubicBezTo>
                      <a:pt x="38652" y="5113"/>
                      <a:pt x="38473" y="5113"/>
                      <a:pt x="38394" y="5172"/>
                    </a:cubicBezTo>
                    <a:cubicBezTo>
                      <a:pt x="38394" y="5371"/>
                      <a:pt x="38414" y="5550"/>
                      <a:pt x="38414" y="5729"/>
                    </a:cubicBezTo>
                    <a:cubicBezTo>
                      <a:pt x="38354" y="5729"/>
                      <a:pt x="38294" y="5729"/>
                      <a:pt x="38235" y="5749"/>
                    </a:cubicBezTo>
                    <a:cubicBezTo>
                      <a:pt x="38115" y="6068"/>
                      <a:pt x="38115" y="6068"/>
                      <a:pt x="37757" y="6306"/>
                    </a:cubicBezTo>
                    <a:cubicBezTo>
                      <a:pt x="37698" y="6366"/>
                      <a:pt x="37658" y="6446"/>
                      <a:pt x="37618" y="6505"/>
                    </a:cubicBezTo>
                    <a:lnTo>
                      <a:pt x="37777" y="6465"/>
                    </a:lnTo>
                    <a:lnTo>
                      <a:pt x="37777" y="6505"/>
                    </a:lnTo>
                    <a:lnTo>
                      <a:pt x="37618" y="6505"/>
                    </a:lnTo>
                    <a:cubicBezTo>
                      <a:pt x="37479" y="6585"/>
                      <a:pt x="37519" y="6704"/>
                      <a:pt x="37519" y="6823"/>
                    </a:cubicBezTo>
                    <a:cubicBezTo>
                      <a:pt x="37479" y="6823"/>
                      <a:pt x="37419" y="6823"/>
                      <a:pt x="37359" y="6823"/>
                    </a:cubicBezTo>
                    <a:cubicBezTo>
                      <a:pt x="37280" y="6963"/>
                      <a:pt x="37200" y="7122"/>
                      <a:pt x="37081" y="7261"/>
                    </a:cubicBezTo>
                    <a:cubicBezTo>
                      <a:pt x="36981" y="7380"/>
                      <a:pt x="36842" y="7480"/>
                      <a:pt x="36723" y="7579"/>
                    </a:cubicBezTo>
                    <a:cubicBezTo>
                      <a:pt x="36663" y="7540"/>
                      <a:pt x="36623" y="7500"/>
                      <a:pt x="36584" y="7480"/>
                    </a:cubicBezTo>
                    <a:cubicBezTo>
                      <a:pt x="36524" y="7560"/>
                      <a:pt x="36464" y="7639"/>
                      <a:pt x="36444" y="7679"/>
                    </a:cubicBezTo>
                    <a:cubicBezTo>
                      <a:pt x="36206" y="7778"/>
                      <a:pt x="36007" y="7858"/>
                      <a:pt x="35848" y="7918"/>
                    </a:cubicBezTo>
                    <a:cubicBezTo>
                      <a:pt x="35708" y="7898"/>
                      <a:pt x="35609" y="7858"/>
                      <a:pt x="35490" y="7838"/>
                    </a:cubicBezTo>
                    <a:cubicBezTo>
                      <a:pt x="35171" y="7778"/>
                      <a:pt x="34933" y="7560"/>
                      <a:pt x="34813" y="7261"/>
                    </a:cubicBezTo>
                    <a:cubicBezTo>
                      <a:pt x="34694" y="6923"/>
                      <a:pt x="34594" y="6565"/>
                      <a:pt x="34813" y="6167"/>
                    </a:cubicBezTo>
                    <a:cubicBezTo>
                      <a:pt x="34853" y="6087"/>
                      <a:pt x="34853" y="5988"/>
                      <a:pt x="34893" y="5908"/>
                    </a:cubicBezTo>
                    <a:cubicBezTo>
                      <a:pt x="34992" y="5690"/>
                      <a:pt x="35112" y="5530"/>
                      <a:pt x="35350" y="5511"/>
                    </a:cubicBezTo>
                    <a:cubicBezTo>
                      <a:pt x="35430" y="5511"/>
                      <a:pt x="35490" y="5491"/>
                      <a:pt x="35569" y="5451"/>
                    </a:cubicBezTo>
                    <a:cubicBezTo>
                      <a:pt x="35868" y="5332"/>
                      <a:pt x="36186" y="5351"/>
                      <a:pt x="36464" y="5471"/>
                    </a:cubicBezTo>
                    <a:cubicBezTo>
                      <a:pt x="36723" y="5570"/>
                      <a:pt x="36962" y="5590"/>
                      <a:pt x="37240" y="5570"/>
                    </a:cubicBezTo>
                    <a:cubicBezTo>
                      <a:pt x="37240" y="5570"/>
                      <a:pt x="37260" y="5570"/>
                      <a:pt x="37280" y="5550"/>
                    </a:cubicBezTo>
                    <a:cubicBezTo>
                      <a:pt x="37340" y="5491"/>
                      <a:pt x="37379" y="5411"/>
                      <a:pt x="37439" y="5351"/>
                    </a:cubicBezTo>
                    <a:cubicBezTo>
                      <a:pt x="37419" y="5152"/>
                      <a:pt x="37300" y="5053"/>
                      <a:pt x="37161" y="4993"/>
                    </a:cubicBezTo>
                    <a:cubicBezTo>
                      <a:pt x="37101" y="4973"/>
                      <a:pt x="37041" y="4954"/>
                      <a:pt x="36981" y="4914"/>
                    </a:cubicBezTo>
                    <a:cubicBezTo>
                      <a:pt x="36703" y="4755"/>
                      <a:pt x="36405" y="4595"/>
                      <a:pt x="36086" y="4556"/>
                    </a:cubicBezTo>
                    <a:cubicBezTo>
                      <a:pt x="35848" y="4536"/>
                      <a:pt x="35629" y="4536"/>
                      <a:pt x="35410" y="4536"/>
                    </a:cubicBezTo>
                    <a:cubicBezTo>
                      <a:pt x="35350" y="4536"/>
                      <a:pt x="35291" y="4595"/>
                      <a:pt x="35231" y="4635"/>
                    </a:cubicBezTo>
                    <a:cubicBezTo>
                      <a:pt x="35171" y="4595"/>
                      <a:pt x="35151" y="4436"/>
                      <a:pt x="35012" y="4556"/>
                    </a:cubicBezTo>
                    <a:cubicBezTo>
                      <a:pt x="34992" y="4576"/>
                      <a:pt x="34913" y="4536"/>
                      <a:pt x="34873" y="4536"/>
                    </a:cubicBezTo>
                    <a:cubicBezTo>
                      <a:pt x="34813" y="4556"/>
                      <a:pt x="34714" y="4556"/>
                      <a:pt x="34674" y="4615"/>
                    </a:cubicBezTo>
                    <a:cubicBezTo>
                      <a:pt x="34614" y="4695"/>
                      <a:pt x="34555" y="4695"/>
                      <a:pt x="34475" y="4675"/>
                    </a:cubicBezTo>
                    <a:cubicBezTo>
                      <a:pt x="34336" y="4635"/>
                      <a:pt x="34216" y="4675"/>
                      <a:pt x="34117" y="4775"/>
                    </a:cubicBezTo>
                    <a:cubicBezTo>
                      <a:pt x="34137" y="4814"/>
                      <a:pt x="34157" y="4854"/>
                      <a:pt x="34197" y="4914"/>
                    </a:cubicBezTo>
                    <a:cubicBezTo>
                      <a:pt x="33878" y="4914"/>
                      <a:pt x="33878" y="5292"/>
                      <a:pt x="33659" y="5371"/>
                    </a:cubicBezTo>
                    <a:cubicBezTo>
                      <a:pt x="33620" y="5530"/>
                      <a:pt x="33620" y="5670"/>
                      <a:pt x="33719" y="5829"/>
                    </a:cubicBezTo>
                    <a:cubicBezTo>
                      <a:pt x="33759" y="5709"/>
                      <a:pt x="33799" y="5630"/>
                      <a:pt x="33838" y="5471"/>
                    </a:cubicBezTo>
                    <a:cubicBezTo>
                      <a:pt x="33878" y="5670"/>
                      <a:pt x="33898" y="5769"/>
                      <a:pt x="33918" y="5889"/>
                    </a:cubicBezTo>
                    <a:cubicBezTo>
                      <a:pt x="33799" y="5948"/>
                      <a:pt x="33659" y="6008"/>
                      <a:pt x="33540" y="6068"/>
                    </a:cubicBezTo>
                    <a:cubicBezTo>
                      <a:pt x="33540" y="6247"/>
                      <a:pt x="33500" y="6406"/>
                      <a:pt x="33401" y="6565"/>
                    </a:cubicBezTo>
                    <a:lnTo>
                      <a:pt x="33401" y="6565"/>
                    </a:lnTo>
                    <a:cubicBezTo>
                      <a:pt x="33460" y="6525"/>
                      <a:pt x="33520" y="6505"/>
                      <a:pt x="33580" y="6465"/>
                    </a:cubicBezTo>
                    <a:cubicBezTo>
                      <a:pt x="33580" y="6505"/>
                      <a:pt x="33600" y="6565"/>
                      <a:pt x="33600" y="6565"/>
                    </a:cubicBezTo>
                    <a:cubicBezTo>
                      <a:pt x="33560" y="6625"/>
                      <a:pt x="33520" y="6585"/>
                      <a:pt x="33460" y="6565"/>
                    </a:cubicBezTo>
                    <a:cubicBezTo>
                      <a:pt x="33460" y="6565"/>
                      <a:pt x="33421" y="6565"/>
                      <a:pt x="33401" y="6565"/>
                    </a:cubicBezTo>
                    <a:cubicBezTo>
                      <a:pt x="33401" y="6565"/>
                      <a:pt x="33401" y="6565"/>
                      <a:pt x="33401" y="6565"/>
                    </a:cubicBezTo>
                    <a:cubicBezTo>
                      <a:pt x="33401" y="6565"/>
                      <a:pt x="33401" y="6565"/>
                      <a:pt x="33401" y="6565"/>
                    </a:cubicBezTo>
                    <a:lnTo>
                      <a:pt x="33401" y="6565"/>
                    </a:lnTo>
                    <a:cubicBezTo>
                      <a:pt x="33401" y="6525"/>
                      <a:pt x="33401" y="6505"/>
                      <a:pt x="33381" y="6426"/>
                    </a:cubicBezTo>
                    <a:cubicBezTo>
                      <a:pt x="33341" y="6565"/>
                      <a:pt x="33301" y="6644"/>
                      <a:pt x="33281" y="6704"/>
                    </a:cubicBezTo>
                    <a:cubicBezTo>
                      <a:pt x="33381" y="6843"/>
                      <a:pt x="33460" y="6963"/>
                      <a:pt x="33540" y="7082"/>
                    </a:cubicBezTo>
                    <a:cubicBezTo>
                      <a:pt x="33560" y="7062"/>
                      <a:pt x="33600" y="7022"/>
                      <a:pt x="33620" y="7003"/>
                    </a:cubicBezTo>
                    <a:cubicBezTo>
                      <a:pt x="33620" y="7182"/>
                      <a:pt x="33640" y="7361"/>
                      <a:pt x="33659" y="7540"/>
                    </a:cubicBezTo>
                    <a:cubicBezTo>
                      <a:pt x="33819" y="7599"/>
                      <a:pt x="33838" y="7798"/>
                      <a:pt x="33998" y="7878"/>
                    </a:cubicBezTo>
                    <a:cubicBezTo>
                      <a:pt x="34037" y="7858"/>
                      <a:pt x="34097" y="7818"/>
                      <a:pt x="34157" y="7778"/>
                    </a:cubicBezTo>
                    <a:cubicBezTo>
                      <a:pt x="34177" y="7878"/>
                      <a:pt x="34197" y="7977"/>
                      <a:pt x="34216" y="8057"/>
                    </a:cubicBezTo>
                    <a:cubicBezTo>
                      <a:pt x="34276" y="8116"/>
                      <a:pt x="34435" y="7997"/>
                      <a:pt x="34415" y="8196"/>
                    </a:cubicBezTo>
                    <a:cubicBezTo>
                      <a:pt x="34415" y="8216"/>
                      <a:pt x="34435" y="8236"/>
                      <a:pt x="34455" y="8236"/>
                    </a:cubicBezTo>
                    <a:cubicBezTo>
                      <a:pt x="34734" y="8375"/>
                      <a:pt x="34992" y="8554"/>
                      <a:pt x="35251" y="8713"/>
                    </a:cubicBezTo>
                    <a:cubicBezTo>
                      <a:pt x="35390" y="8793"/>
                      <a:pt x="35589" y="8853"/>
                      <a:pt x="35748" y="8833"/>
                    </a:cubicBezTo>
                    <a:cubicBezTo>
                      <a:pt x="35868" y="8813"/>
                      <a:pt x="36007" y="8853"/>
                      <a:pt x="36126" y="8853"/>
                    </a:cubicBezTo>
                    <a:cubicBezTo>
                      <a:pt x="36245" y="8853"/>
                      <a:pt x="36365" y="8853"/>
                      <a:pt x="36484" y="8813"/>
                    </a:cubicBezTo>
                    <a:cubicBezTo>
                      <a:pt x="36623" y="8733"/>
                      <a:pt x="36743" y="8793"/>
                      <a:pt x="36862" y="8753"/>
                    </a:cubicBezTo>
                    <a:cubicBezTo>
                      <a:pt x="37220" y="8614"/>
                      <a:pt x="37558" y="8415"/>
                      <a:pt x="37897" y="8216"/>
                    </a:cubicBezTo>
                    <a:cubicBezTo>
                      <a:pt x="38016" y="8136"/>
                      <a:pt x="38115" y="8077"/>
                      <a:pt x="38215" y="7937"/>
                    </a:cubicBezTo>
                    <a:cubicBezTo>
                      <a:pt x="38294" y="7778"/>
                      <a:pt x="38394" y="7619"/>
                      <a:pt x="38573" y="7599"/>
                    </a:cubicBezTo>
                    <a:cubicBezTo>
                      <a:pt x="38991" y="7321"/>
                      <a:pt x="39369" y="7022"/>
                      <a:pt x="39488" y="6485"/>
                    </a:cubicBezTo>
                    <a:cubicBezTo>
                      <a:pt x="39508" y="6426"/>
                      <a:pt x="39548" y="6366"/>
                      <a:pt x="39568" y="6306"/>
                    </a:cubicBezTo>
                    <a:cubicBezTo>
                      <a:pt x="39627" y="6167"/>
                      <a:pt x="39707" y="6028"/>
                      <a:pt x="39667" y="5869"/>
                    </a:cubicBezTo>
                    <a:cubicBezTo>
                      <a:pt x="39647" y="5829"/>
                      <a:pt x="39707" y="5749"/>
                      <a:pt x="39727" y="5690"/>
                    </a:cubicBezTo>
                    <a:cubicBezTo>
                      <a:pt x="39766" y="5630"/>
                      <a:pt x="39806" y="5570"/>
                      <a:pt x="39846" y="5491"/>
                    </a:cubicBezTo>
                    <a:cubicBezTo>
                      <a:pt x="39866" y="5351"/>
                      <a:pt x="39906" y="5232"/>
                      <a:pt x="39926" y="5113"/>
                    </a:cubicBezTo>
                    <a:cubicBezTo>
                      <a:pt x="39886" y="5053"/>
                      <a:pt x="39826" y="4973"/>
                      <a:pt x="39826" y="4954"/>
                    </a:cubicBezTo>
                    <a:cubicBezTo>
                      <a:pt x="39906" y="4794"/>
                      <a:pt x="39786" y="4655"/>
                      <a:pt x="39826" y="4516"/>
                    </a:cubicBezTo>
                    <a:cubicBezTo>
                      <a:pt x="39866" y="4337"/>
                      <a:pt x="39806" y="4218"/>
                      <a:pt x="39707" y="4098"/>
                    </a:cubicBezTo>
                    <a:cubicBezTo>
                      <a:pt x="39687" y="4078"/>
                      <a:pt x="39707" y="4038"/>
                      <a:pt x="39687" y="4019"/>
                    </a:cubicBezTo>
                    <a:cubicBezTo>
                      <a:pt x="39667" y="3641"/>
                      <a:pt x="39488" y="3342"/>
                      <a:pt x="39289" y="3084"/>
                    </a:cubicBezTo>
                    <a:cubicBezTo>
                      <a:pt x="39209" y="2984"/>
                      <a:pt x="39150" y="2905"/>
                      <a:pt x="39090" y="2805"/>
                    </a:cubicBezTo>
                    <a:cubicBezTo>
                      <a:pt x="38772" y="2407"/>
                      <a:pt x="38493" y="2009"/>
                      <a:pt x="38036" y="1771"/>
                    </a:cubicBezTo>
                    <a:cubicBezTo>
                      <a:pt x="37817" y="1671"/>
                      <a:pt x="37598" y="1552"/>
                      <a:pt x="37419" y="1393"/>
                    </a:cubicBezTo>
                    <a:cubicBezTo>
                      <a:pt x="37240" y="1254"/>
                      <a:pt x="37041" y="1154"/>
                      <a:pt x="36842" y="1094"/>
                    </a:cubicBezTo>
                    <a:cubicBezTo>
                      <a:pt x="36265" y="876"/>
                      <a:pt x="35669" y="677"/>
                      <a:pt x="35092" y="458"/>
                    </a:cubicBezTo>
                    <a:cubicBezTo>
                      <a:pt x="34574" y="259"/>
                      <a:pt x="34057" y="80"/>
                      <a:pt x="33500" y="20"/>
                    </a:cubicBezTo>
                    <a:cubicBezTo>
                      <a:pt x="33341" y="0"/>
                      <a:pt x="32705" y="0"/>
                      <a:pt x="32565" y="60"/>
                    </a:cubicBezTo>
                    <a:cubicBezTo>
                      <a:pt x="32486" y="100"/>
                      <a:pt x="32406" y="120"/>
                      <a:pt x="32327" y="100"/>
                    </a:cubicBezTo>
                    <a:cubicBezTo>
                      <a:pt x="32267" y="80"/>
                      <a:pt x="32167" y="159"/>
                      <a:pt x="32108" y="120"/>
                    </a:cubicBezTo>
                    <a:close/>
                    <a:moveTo>
                      <a:pt x="34356" y="5152"/>
                    </a:moveTo>
                    <a:cubicBezTo>
                      <a:pt x="34376" y="4993"/>
                      <a:pt x="34376" y="4993"/>
                      <a:pt x="34555" y="5013"/>
                    </a:cubicBezTo>
                    <a:cubicBezTo>
                      <a:pt x="34495" y="5053"/>
                      <a:pt x="34435" y="5093"/>
                      <a:pt x="34356" y="5152"/>
                    </a:cubicBezTo>
                    <a:close/>
                    <a:moveTo>
                      <a:pt x="34057" y="5749"/>
                    </a:moveTo>
                    <a:cubicBezTo>
                      <a:pt x="34037" y="5729"/>
                      <a:pt x="34017" y="5709"/>
                      <a:pt x="34017" y="5709"/>
                    </a:cubicBezTo>
                    <a:cubicBezTo>
                      <a:pt x="34037" y="5690"/>
                      <a:pt x="34037" y="5690"/>
                      <a:pt x="34057" y="5670"/>
                    </a:cubicBezTo>
                    <a:cubicBezTo>
                      <a:pt x="34077" y="5690"/>
                      <a:pt x="34077" y="5709"/>
                      <a:pt x="34077" y="5729"/>
                    </a:cubicBezTo>
                    <a:cubicBezTo>
                      <a:pt x="34077" y="5729"/>
                      <a:pt x="34057" y="5749"/>
                      <a:pt x="34057" y="5749"/>
                    </a:cubicBezTo>
                    <a:close/>
                    <a:moveTo>
                      <a:pt x="33838" y="6485"/>
                    </a:moveTo>
                    <a:cubicBezTo>
                      <a:pt x="33838" y="6465"/>
                      <a:pt x="33838" y="6446"/>
                      <a:pt x="33838" y="6426"/>
                    </a:cubicBezTo>
                    <a:cubicBezTo>
                      <a:pt x="33858" y="6426"/>
                      <a:pt x="33878" y="6406"/>
                      <a:pt x="33878" y="6406"/>
                    </a:cubicBezTo>
                    <a:cubicBezTo>
                      <a:pt x="33878" y="6426"/>
                      <a:pt x="33878" y="6446"/>
                      <a:pt x="33858" y="6465"/>
                    </a:cubicBezTo>
                    <a:cubicBezTo>
                      <a:pt x="33858" y="6485"/>
                      <a:pt x="33838" y="6485"/>
                      <a:pt x="33838" y="6485"/>
                    </a:cubicBezTo>
                    <a:close/>
                    <a:moveTo>
                      <a:pt x="37320" y="7182"/>
                    </a:moveTo>
                    <a:lnTo>
                      <a:pt x="37340" y="7221"/>
                    </a:lnTo>
                    <a:cubicBezTo>
                      <a:pt x="37320" y="7221"/>
                      <a:pt x="37300" y="7221"/>
                      <a:pt x="37300" y="7221"/>
                    </a:cubicBezTo>
                    <a:cubicBezTo>
                      <a:pt x="37300" y="7201"/>
                      <a:pt x="37300" y="7201"/>
                      <a:pt x="37300" y="7182"/>
                    </a:cubicBezTo>
                    <a:cubicBezTo>
                      <a:pt x="37300" y="7182"/>
                      <a:pt x="37320" y="7182"/>
                      <a:pt x="37320" y="7182"/>
                    </a:cubicBezTo>
                    <a:close/>
                    <a:moveTo>
                      <a:pt x="37698" y="6764"/>
                    </a:moveTo>
                    <a:cubicBezTo>
                      <a:pt x="37698" y="6784"/>
                      <a:pt x="37698" y="6804"/>
                      <a:pt x="37698" y="6823"/>
                    </a:cubicBezTo>
                    <a:cubicBezTo>
                      <a:pt x="37698" y="6823"/>
                      <a:pt x="37698" y="6823"/>
                      <a:pt x="37678" y="6823"/>
                    </a:cubicBezTo>
                    <a:cubicBezTo>
                      <a:pt x="37678" y="6823"/>
                      <a:pt x="37678" y="6804"/>
                      <a:pt x="37678" y="6804"/>
                    </a:cubicBezTo>
                    <a:cubicBezTo>
                      <a:pt x="37678" y="6784"/>
                      <a:pt x="37698" y="6784"/>
                      <a:pt x="37698" y="6764"/>
                    </a:cubicBezTo>
                    <a:close/>
                    <a:moveTo>
                      <a:pt x="38115" y="6326"/>
                    </a:moveTo>
                    <a:cubicBezTo>
                      <a:pt x="38115" y="6346"/>
                      <a:pt x="38115" y="6346"/>
                      <a:pt x="38095" y="6366"/>
                    </a:cubicBezTo>
                    <a:cubicBezTo>
                      <a:pt x="38095" y="6366"/>
                      <a:pt x="38095" y="6366"/>
                      <a:pt x="38076" y="6366"/>
                    </a:cubicBezTo>
                    <a:cubicBezTo>
                      <a:pt x="38076" y="6346"/>
                      <a:pt x="38076" y="6346"/>
                      <a:pt x="38076" y="6326"/>
                    </a:cubicBezTo>
                    <a:close/>
                    <a:moveTo>
                      <a:pt x="38712" y="6286"/>
                    </a:moveTo>
                    <a:cubicBezTo>
                      <a:pt x="38712" y="6306"/>
                      <a:pt x="38732" y="6326"/>
                      <a:pt x="38732" y="6346"/>
                    </a:cubicBezTo>
                    <a:cubicBezTo>
                      <a:pt x="38732" y="6346"/>
                      <a:pt x="38712" y="6366"/>
                      <a:pt x="38712" y="6366"/>
                    </a:cubicBezTo>
                    <a:cubicBezTo>
                      <a:pt x="38692" y="6346"/>
                      <a:pt x="38692" y="6326"/>
                      <a:pt x="38672" y="6306"/>
                    </a:cubicBezTo>
                    <a:cubicBezTo>
                      <a:pt x="38692" y="6306"/>
                      <a:pt x="38692" y="6306"/>
                      <a:pt x="38712" y="6286"/>
                    </a:cubicBezTo>
                    <a:close/>
                    <a:moveTo>
                      <a:pt x="38394" y="6147"/>
                    </a:moveTo>
                    <a:cubicBezTo>
                      <a:pt x="38394" y="6147"/>
                      <a:pt x="38414" y="6147"/>
                      <a:pt x="38414" y="6147"/>
                    </a:cubicBezTo>
                    <a:cubicBezTo>
                      <a:pt x="38414" y="6167"/>
                      <a:pt x="38394" y="6167"/>
                      <a:pt x="38394" y="6187"/>
                    </a:cubicBezTo>
                    <a:cubicBezTo>
                      <a:pt x="38394" y="6167"/>
                      <a:pt x="38374" y="6167"/>
                      <a:pt x="38374" y="6167"/>
                    </a:cubicBezTo>
                    <a:cubicBezTo>
                      <a:pt x="38374" y="6147"/>
                      <a:pt x="38394" y="6147"/>
                      <a:pt x="38394" y="6147"/>
                    </a:cubicBezTo>
                    <a:close/>
                    <a:moveTo>
                      <a:pt x="38851" y="5590"/>
                    </a:moveTo>
                    <a:cubicBezTo>
                      <a:pt x="38971" y="5590"/>
                      <a:pt x="38991" y="5650"/>
                      <a:pt x="38971" y="5749"/>
                    </a:cubicBezTo>
                    <a:cubicBezTo>
                      <a:pt x="38951" y="5809"/>
                      <a:pt x="38911" y="5869"/>
                      <a:pt x="38832" y="5829"/>
                    </a:cubicBezTo>
                    <a:cubicBezTo>
                      <a:pt x="38832" y="5849"/>
                      <a:pt x="38812" y="5869"/>
                      <a:pt x="38812" y="5889"/>
                    </a:cubicBezTo>
                    <a:cubicBezTo>
                      <a:pt x="38812" y="5889"/>
                      <a:pt x="38812" y="5889"/>
                      <a:pt x="38812" y="5908"/>
                    </a:cubicBezTo>
                    <a:cubicBezTo>
                      <a:pt x="38812" y="5908"/>
                      <a:pt x="38792" y="5928"/>
                      <a:pt x="38792" y="5928"/>
                    </a:cubicBezTo>
                    <a:cubicBezTo>
                      <a:pt x="38812" y="5928"/>
                      <a:pt x="38812" y="5908"/>
                      <a:pt x="38812" y="5889"/>
                    </a:cubicBezTo>
                    <a:cubicBezTo>
                      <a:pt x="38812" y="5889"/>
                      <a:pt x="38812" y="5889"/>
                      <a:pt x="38812" y="5889"/>
                    </a:cubicBezTo>
                    <a:cubicBezTo>
                      <a:pt x="38812" y="5869"/>
                      <a:pt x="38832" y="5849"/>
                      <a:pt x="38832" y="5829"/>
                    </a:cubicBezTo>
                    <a:cubicBezTo>
                      <a:pt x="38911" y="5769"/>
                      <a:pt x="38851" y="5670"/>
                      <a:pt x="38851" y="5590"/>
                    </a:cubicBezTo>
                    <a:close/>
                    <a:moveTo>
                      <a:pt x="39050" y="5192"/>
                    </a:moveTo>
                    <a:cubicBezTo>
                      <a:pt x="39050" y="5212"/>
                      <a:pt x="39050" y="5232"/>
                      <a:pt x="39030" y="5252"/>
                    </a:cubicBezTo>
                    <a:cubicBezTo>
                      <a:pt x="39030" y="5252"/>
                      <a:pt x="39030" y="5252"/>
                      <a:pt x="39030" y="5252"/>
                    </a:cubicBezTo>
                    <a:cubicBezTo>
                      <a:pt x="39030" y="5232"/>
                      <a:pt x="39030" y="5212"/>
                      <a:pt x="39030" y="5212"/>
                    </a:cubicBezTo>
                    <a:cubicBezTo>
                      <a:pt x="39030" y="5212"/>
                      <a:pt x="39050" y="5212"/>
                      <a:pt x="39050" y="5192"/>
                    </a:cubicBezTo>
                    <a:close/>
                    <a:moveTo>
                      <a:pt x="38792" y="4397"/>
                    </a:moveTo>
                    <a:cubicBezTo>
                      <a:pt x="38832" y="4337"/>
                      <a:pt x="38851" y="4277"/>
                      <a:pt x="38911" y="4178"/>
                    </a:cubicBezTo>
                    <a:cubicBezTo>
                      <a:pt x="38971" y="4397"/>
                      <a:pt x="38832" y="4496"/>
                      <a:pt x="38792" y="4615"/>
                    </a:cubicBezTo>
                    <a:cubicBezTo>
                      <a:pt x="38792" y="4536"/>
                      <a:pt x="38792" y="4476"/>
                      <a:pt x="38792" y="4397"/>
                    </a:cubicBezTo>
                    <a:lnTo>
                      <a:pt x="38792" y="4397"/>
                    </a:lnTo>
                    <a:cubicBezTo>
                      <a:pt x="38752" y="4377"/>
                      <a:pt x="38712" y="4357"/>
                      <a:pt x="38672" y="4337"/>
                    </a:cubicBezTo>
                    <a:cubicBezTo>
                      <a:pt x="38672" y="4337"/>
                      <a:pt x="38672" y="4297"/>
                      <a:pt x="38692" y="4277"/>
                    </a:cubicBezTo>
                    <a:cubicBezTo>
                      <a:pt x="38692" y="4277"/>
                      <a:pt x="38712" y="4277"/>
                      <a:pt x="38712" y="4277"/>
                    </a:cubicBezTo>
                    <a:cubicBezTo>
                      <a:pt x="38752" y="4317"/>
                      <a:pt x="38772" y="4357"/>
                      <a:pt x="38792" y="4397"/>
                    </a:cubicBezTo>
                    <a:close/>
                    <a:moveTo>
                      <a:pt x="38454" y="3541"/>
                    </a:moveTo>
                    <a:cubicBezTo>
                      <a:pt x="38473" y="3541"/>
                      <a:pt x="38493" y="3541"/>
                      <a:pt x="38513" y="3541"/>
                    </a:cubicBezTo>
                    <a:cubicBezTo>
                      <a:pt x="38493" y="3561"/>
                      <a:pt x="38493" y="3581"/>
                      <a:pt x="38473" y="3601"/>
                    </a:cubicBezTo>
                    <a:cubicBezTo>
                      <a:pt x="38473" y="3601"/>
                      <a:pt x="38473" y="3601"/>
                      <a:pt x="38454" y="3601"/>
                    </a:cubicBezTo>
                    <a:close/>
                    <a:moveTo>
                      <a:pt x="538" y="5192"/>
                    </a:moveTo>
                    <a:cubicBezTo>
                      <a:pt x="518" y="5212"/>
                      <a:pt x="518" y="5212"/>
                      <a:pt x="498" y="5232"/>
                    </a:cubicBezTo>
                    <a:cubicBezTo>
                      <a:pt x="498" y="5212"/>
                      <a:pt x="498" y="5192"/>
                      <a:pt x="518" y="5192"/>
                    </a:cubicBezTo>
                    <a:close/>
                    <a:moveTo>
                      <a:pt x="518" y="4655"/>
                    </a:moveTo>
                    <a:cubicBezTo>
                      <a:pt x="538" y="4655"/>
                      <a:pt x="558" y="4695"/>
                      <a:pt x="558" y="4695"/>
                    </a:cubicBezTo>
                    <a:cubicBezTo>
                      <a:pt x="558" y="4755"/>
                      <a:pt x="459" y="4814"/>
                      <a:pt x="419" y="4775"/>
                    </a:cubicBezTo>
                    <a:cubicBezTo>
                      <a:pt x="419" y="4755"/>
                      <a:pt x="399" y="4715"/>
                      <a:pt x="419" y="4715"/>
                    </a:cubicBezTo>
                    <a:cubicBezTo>
                      <a:pt x="439" y="4695"/>
                      <a:pt x="478" y="4675"/>
                      <a:pt x="518" y="4655"/>
                    </a:cubicBezTo>
                    <a:close/>
                    <a:moveTo>
                      <a:pt x="1672" y="3521"/>
                    </a:moveTo>
                    <a:cubicBezTo>
                      <a:pt x="1692" y="3561"/>
                      <a:pt x="1692" y="3581"/>
                      <a:pt x="1692" y="3621"/>
                    </a:cubicBezTo>
                    <a:cubicBezTo>
                      <a:pt x="1692" y="3641"/>
                      <a:pt x="1672" y="3661"/>
                      <a:pt x="1632" y="3680"/>
                    </a:cubicBezTo>
                    <a:cubicBezTo>
                      <a:pt x="1632" y="3641"/>
                      <a:pt x="1612" y="3621"/>
                      <a:pt x="1592" y="3581"/>
                    </a:cubicBezTo>
                    <a:cubicBezTo>
                      <a:pt x="1632" y="3561"/>
                      <a:pt x="1652" y="3541"/>
                      <a:pt x="1672" y="3521"/>
                    </a:cubicBezTo>
                    <a:close/>
                    <a:moveTo>
                      <a:pt x="21764" y="3879"/>
                    </a:moveTo>
                    <a:cubicBezTo>
                      <a:pt x="21764" y="3919"/>
                      <a:pt x="21783" y="3959"/>
                      <a:pt x="21764" y="3999"/>
                    </a:cubicBezTo>
                    <a:cubicBezTo>
                      <a:pt x="21764" y="3999"/>
                      <a:pt x="21724" y="4019"/>
                      <a:pt x="21704" y="4019"/>
                    </a:cubicBezTo>
                    <a:cubicBezTo>
                      <a:pt x="21684" y="3999"/>
                      <a:pt x="21684" y="3959"/>
                      <a:pt x="21664" y="3919"/>
                    </a:cubicBezTo>
                    <a:cubicBezTo>
                      <a:pt x="21704" y="3899"/>
                      <a:pt x="21744" y="3899"/>
                      <a:pt x="21764" y="3879"/>
                    </a:cubicBezTo>
                    <a:close/>
                    <a:moveTo>
                      <a:pt x="22878" y="3521"/>
                    </a:moveTo>
                    <a:cubicBezTo>
                      <a:pt x="22878" y="3541"/>
                      <a:pt x="22897" y="3561"/>
                      <a:pt x="22878" y="3581"/>
                    </a:cubicBezTo>
                    <a:cubicBezTo>
                      <a:pt x="22858" y="3621"/>
                      <a:pt x="22818" y="3641"/>
                      <a:pt x="22718" y="3740"/>
                    </a:cubicBezTo>
                    <a:cubicBezTo>
                      <a:pt x="22778" y="3621"/>
                      <a:pt x="22798" y="3561"/>
                      <a:pt x="22818" y="3521"/>
                    </a:cubicBezTo>
                    <a:cubicBezTo>
                      <a:pt x="22838" y="3501"/>
                      <a:pt x="22858" y="3521"/>
                      <a:pt x="22878" y="3521"/>
                    </a:cubicBezTo>
                    <a:close/>
                    <a:moveTo>
                      <a:pt x="25643" y="2447"/>
                    </a:moveTo>
                    <a:lnTo>
                      <a:pt x="25643" y="2467"/>
                    </a:lnTo>
                    <a:lnTo>
                      <a:pt x="25623" y="2467"/>
                    </a:lnTo>
                    <a:close/>
                    <a:moveTo>
                      <a:pt x="27234" y="1811"/>
                    </a:moveTo>
                    <a:lnTo>
                      <a:pt x="27234" y="1771"/>
                    </a:lnTo>
                    <a:cubicBezTo>
                      <a:pt x="27234" y="1791"/>
                      <a:pt x="27254" y="1791"/>
                      <a:pt x="27274" y="1791"/>
                    </a:cubicBezTo>
                    <a:lnTo>
                      <a:pt x="27274" y="1791"/>
                    </a:lnTo>
                    <a:cubicBezTo>
                      <a:pt x="27274" y="1771"/>
                      <a:pt x="27254" y="1771"/>
                      <a:pt x="27254" y="1751"/>
                    </a:cubicBezTo>
                    <a:lnTo>
                      <a:pt x="27294" y="1771"/>
                    </a:lnTo>
                    <a:cubicBezTo>
                      <a:pt x="27294" y="1771"/>
                      <a:pt x="27274" y="1791"/>
                      <a:pt x="27274" y="1791"/>
                    </a:cubicBezTo>
                    <a:lnTo>
                      <a:pt x="27274" y="1811"/>
                    </a:lnTo>
                    <a:cubicBezTo>
                      <a:pt x="27274" y="1811"/>
                      <a:pt x="27274" y="1791"/>
                      <a:pt x="27254" y="1791"/>
                    </a:cubicBezTo>
                    <a:lnTo>
                      <a:pt x="27254" y="1811"/>
                    </a:lnTo>
                    <a:cubicBezTo>
                      <a:pt x="27254" y="1811"/>
                      <a:pt x="27234" y="1811"/>
                      <a:pt x="27234" y="1811"/>
                    </a:cubicBezTo>
                    <a:close/>
                    <a:moveTo>
                      <a:pt x="26956" y="1612"/>
                    </a:moveTo>
                    <a:cubicBezTo>
                      <a:pt x="26975" y="1811"/>
                      <a:pt x="26975" y="1811"/>
                      <a:pt x="26697" y="1970"/>
                    </a:cubicBezTo>
                    <a:cubicBezTo>
                      <a:pt x="26796" y="1830"/>
                      <a:pt x="26856" y="1731"/>
                      <a:pt x="26956" y="1612"/>
                    </a:cubicBezTo>
                    <a:close/>
                    <a:moveTo>
                      <a:pt x="27393" y="1413"/>
                    </a:moveTo>
                    <a:cubicBezTo>
                      <a:pt x="27413" y="1433"/>
                      <a:pt x="27413" y="1433"/>
                      <a:pt x="27413" y="1433"/>
                    </a:cubicBezTo>
                    <a:cubicBezTo>
                      <a:pt x="27413" y="1452"/>
                      <a:pt x="27413" y="1452"/>
                      <a:pt x="27393" y="1472"/>
                    </a:cubicBezTo>
                    <a:cubicBezTo>
                      <a:pt x="27393" y="1452"/>
                      <a:pt x="27373" y="1452"/>
                      <a:pt x="27393" y="1452"/>
                    </a:cubicBezTo>
                    <a:cubicBezTo>
                      <a:pt x="27393" y="1433"/>
                      <a:pt x="27393" y="1433"/>
                      <a:pt x="27393" y="1413"/>
                    </a:cubicBezTo>
                    <a:close/>
                    <a:moveTo>
                      <a:pt x="28209" y="1234"/>
                    </a:moveTo>
                    <a:cubicBezTo>
                      <a:pt x="28249" y="1234"/>
                      <a:pt x="28268" y="1254"/>
                      <a:pt x="28308" y="1273"/>
                    </a:cubicBezTo>
                    <a:cubicBezTo>
                      <a:pt x="28268" y="1293"/>
                      <a:pt x="28249" y="1313"/>
                      <a:pt x="28249" y="1313"/>
                    </a:cubicBezTo>
                    <a:cubicBezTo>
                      <a:pt x="28209" y="1293"/>
                      <a:pt x="28189" y="1273"/>
                      <a:pt x="28169" y="1234"/>
                    </a:cubicBezTo>
                    <a:cubicBezTo>
                      <a:pt x="28189" y="1234"/>
                      <a:pt x="28209" y="1214"/>
                      <a:pt x="28209" y="1234"/>
                    </a:cubicBezTo>
                    <a:close/>
                    <a:moveTo>
                      <a:pt x="29442" y="736"/>
                    </a:moveTo>
                    <a:cubicBezTo>
                      <a:pt x="29442" y="955"/>
                      <a:pt x="29263" y="776"/>
                      <a:pt x="29203" y="876"/>
                    </a:cubicBezTo>
                    <a:cubicBezTo>
                      <a:pt x="29223" y="836"/>
                      <a:pt x="29243" y="756"/>
                      <a:pt x="29263" y="756"/>
                    </a:cubicBezTo>
                    <a:cubicBezTo>
                      <a:pt x="29323" y="736"/>
                      <a:pt x="29382" y="736"/>
                      <a:pt x="29442" y="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1668;p26">
              <a:extLst>
                <a:ext uri="{FF2B5EF4-FFF2-40B4-BE49-F238E27FC236}">
                  <a16:creationId xmlns:a16="http://schemas.microsoft.com/office/drawing/2014/main" id="{A0B22149-D089-8F98-EF64-C6146238D442}"/>
                </a:ext>
              </a:extLst>
            </p:cNvPr>
            <p:cNvGrpSpPr/>
            <p:nvPr/>
          </p:nvGrpSpPr>
          <p:grpSpPr>
            <a:xfrm rot="-5400000">
              <a:off x="7586763" y="2412416"/>
              <a:ext cx="2424166" cy="318674"/>
              <a:chOff x="3210200" y="-3787175"/>
              <a:chExt cx="1340800" cy="221825"/>
            </a:xfrm>
          </p:grpSpPr>
          <p:sp>
            <p:nvSpPr>
              <p:cNvPr id="57" name="Google Shape;1669;p26">
                <a:extLst>
                  <a:ext uri="{FF2B5EF4-FFF2-40B4-BE49-F238E27FC236}">
                    <a16:creationId xmlns:a16="http://schemas.microsoft.com/office/drawing/2014/main" id="{32B0117C-0A6F-385C-FF9F-B44DBFBDB0D9}"/>
                  </a:ext>
                </a:extLst>
              </p:cNvPr>
              <p:cNvSpPr/>
              <p:nvPr/>
            </p:nvSpPr>
            <p:spPr>
              <a:xfrm>
                <a:off x="3210200" y="-3787175"/>
                <a:ext cx="997650" cy="221825"/>
              </a:xfrm>
              <a:custGeom>
                <a:avLst/>
                <a:gdLst/>
                <a:ahLst/>
                <a:cxnLst/>
                <a:rect l="l" t="t" r="r" b="b"/>
                <a:pathLst>
                  <a:path w="39906" h="8873" extrusionOk="0">
                    <a:moveTo>
                      <a:pt x="39468" y="4237"/>
                    </a:moveTo>
                    <a:cubicBezTo>
                      <a:pt x="39369" y="4198"/>
                      <a:pt x="39209" y="4198"/>
                      <a:pt x="39150" y="4058"/>
                    </a:cubicBezTo>
                    <a:cubicBezTo>
                      <a:pt x="39110" y="3979"/>
                      <a:pt x="39130" y="3899"/>
                      <a:pt x="39110" y="3800"/>
                    </a:cubicBezTo>
                    <a:cubicBezTo>
                      <a:pt x="39050" y="3740"/>
                      <a:pt x="38971" y="3641"/>
                      <a:pt x="38891" y="3561"/>
                    </a:cubicBezTo>
                    <a:cubicBezTo>
                      <a:pt x="38812" y="3462"/>
                      <a:pt x="38692" y="3481"/>
                      <a:pt x="38593" y="3422"/>
                    </a:cubicBezTo>
                    <a:cubicBezTo>
                      <a:pt x="38533" y="3362"/>
                      <a:pt x="38493" y="3223"/>
                      <a:pt x="38394" y="3183"/>
                    </a:cubicBezTo>
                    <a:cubicBezTo>
                      <a:pt x="38394" y="3183"/>
                      <a:pt x="38374" y="3183"/>
                      <a:pt x="38374" y="3183"/>
                    </a:cubicBezTo>
                    <a:cubicBezTo>
                      <a:pt x="38374" y="3183"/>
                      <a:pt x="38374" y="3183"/>
                      <a:pt x="38374" y="3183"/>
                    </a:cubicBezTo>
                    <a:cubicBezTo>
                      <a:pt x="38374" y="3183"/>
                      <a:pt x="38354" y="3183"/>
                      <a:pt x="38354" y="3183"/>
                    </a:cubicBezTo>
                    <a:cubicBezTo>
                      <a:pt x="38334" y="3243"/>
                      <a:pt x="38314" y="3283"/>
                      <a:pt x="38274" y="3402"/>
                    </a:cubicBezTo>
                    <a:cubicBezTo>
                      <a:pt x="38255" y="3243"/>
                      <a:pt x="38294" y="3203"/>
                      <a:pt x="38354" y="3183"/>
                    </a:cubicBezTo>
                    <a:cubicBezTo>
                      <a:pt x="38354" y="3183"/>
                      <a:pt x="38354" y="3183"/>
                      <a:pt x="38354" y="3183"/>
                    </a:cubicBezTo>
                    <a:cubicBezTo>
                      <a:pt x="38354" y="3183"/>
                      <a:pt x="38374" y="3183"/>
                      <a:pt x="38374" y="3183"/>
                    </a:cubicBezTo>
                    <a:cubicBezTo>
                      <a:pt x="38235" y="3024"/>
                      <a:pt x="38036" y="3044"/>
                      <a:pt x="37896" y="2905"/>
                    </a:cubicBezTo>
                    <a:cubicBezTo>
                      <a:pt x="37877" y="2885"/>
                      <a:pt x="37837" y="2905"/>
                      <a:pt x="37817" y="2885"/>
                    </a:cubicBezTo>
                    <a:cubicBezTo>
                      <a:pt x="37658" y="2646"/>
                      <a:pt x="37419" y="2646"/>
                      <a:pt x="37220" y="2706"/>
                    </a:cubicBezTo>
                    <a:cubicBezTo>
                      <a:pt x="37121" y="2726"/>
                      <a:pt x="37061" y="2626"/>
                      <a:pt x="36981" y="2666"/>
                    </a:cubicBezTo>
                    <a:cubicBezTo>
                      <a:pt x="36902" y="2706"/>
                      <a:pt x="36842" y="2785"/>
                      <a:pt x="36763" y="2666"/>
                    </a:cubicBezTo>
                    <a:cubicBezTo>
                      <a:pt x="36763" y="2646"/>
                      <a:pt x="36743" y="2646"/>
                      <a:pt x="36743" y="2646"/>
                    </a:cubicBezTo>
                    <a:cubicBezTo>
                      <a:pt x="36584" y="2686"/>
                      <a:pt x="36444" y="2745"/>
                      <a:pt x="36285" y="2666"/>
                    </a:cubicBezTo>
                    <a:cubicBezTo>
                      <a:pt x="36146" y="2626"/>
                      <a:pt x="35987" y="2646"/>
                      <a:pt x="35848" y="2646"/>
                    </a:cubicBezTo>
                    <a:cubicBezTo>
                      <a:pt x="35788" y="2646"/>
                      <a:pt x="35708" y="2646"/>
                      <a:pt x="35669" y="2686"/>
                    </a:cubicBezTo>
                    <a:cubicBezTo>
                      <a:pt x="35549" y="2726"/>
                      <a:pt x="35450" y="2706"/>
                      <a:pt x="35350" y="2706"/>
                    </a:cubicBezTo>
                    <a:cubicBezTo>
                      <a:pt x="35191" y="2706"/>
                      <a:pt x="35032" y="2745"/>
                      <a:pt x="34873" y="2785"/>
                    </a:cubicBezTo>
                    <a:cubicBezTo>
                      <a:pt x="34753" y="2805"/>
                      <a:pt x="34614" y="2845"/>
                      <a:pt x="34495" y="2865"/>
                    </a:cubicBezTo>
                    <a:cubicBezTo>
                      <a:pt x="34137" y="2885"/>
                      <a:pt x="33799" y="2984"/>
                      <a:pt x="33480" y="3104"/>
                    </a:cubicBezTo>
                    <a:cubicBezTo>
                      <a:pt x="33281" y="3163"/>
                      <a:pt x="33082" y="3243"/>
                      <a:pt x="32884" y="3302"/>
                    </a:cubicBezTo>
                    <a:cubicBezTo>
                      <a:pt x="32705" y="3362"/>
                      <a:pt x="32545" y="3402"/>
                      <a:pt x="32366" y="3442"/>
                    </a:cubicBezTo>
                    <a:cubicBezTo>
                      <a:pt x="32068" y="3501"/>
                      <a:pt x="31789" y="3541"/>
                      <a:pt x="31511" y="3641"/>
                    </a:cubicBezTo>
                    <a:cubicBezTo>
                      <a:pt x="30994" y="3800"/>
                      <a:pt x="30457" y="3919"/>
                      <a:pt x="29920" y="4019"/>
                    </a:cubicBezTo>
                    <a:cubicBezTo>
                      <a:pt x="29283" y="4158"/>
                      <a:pt x="28646" y="4377"/>
                      <a:pt x="28010" y="4516"/>
                    </a:cubicBezTo>
                    <a:cubicBezTo>
                      <a:pt x="27692" y="4595"/>
                      <a:pt x="27353" y="4675"/>
                      <a:pt x="27015" y="4695"/>
                    </a:cubicBezTo>
                    <a:cubicBezTo>
                      <a:pt x="26657" y="4715"/>
                      <a:pt x="26299" y="4775"/>
                      <a:pt x="25941" y="4814"/>
                    </a:cubicBezTo>
                    <a:cubicBezTo>
                      <a:pt x="25802" y="4834"/>
                      <a:pt x="25662" y="4794"/>
                      <a:pt x="25523" y="4834"/>
                    </a:cubicBezTo>
                    <a:cubicBezTo>
                      <a:pt x="25424" y="4854"/>
                      <a:pt x="25285" y="4794"/>
                      <a:pt x="25185" y="4894"/>
                    </a:cubicBezTo>
                    <a:cubicBezTo>
                      <a:pt x="25165" y="4934"/>
                      <a:pt x="25046" y="4914"/>
                      <a:pt x="24986" y="4874"/>
                    </a:cubicBezTo>
                    <a:cubicBezTo>
                      <a:pt x="24867" y="4775"/>
                      <a:pt x="24787" y="4794"/>
                      <a:pt x="24688" y="4854"/>
                    </a:cubicBezTo>
                    <a:cubicBezTo>
                      <a:pt x="24588" y="4914"/>
                      <a:pt x="24509" y="4914"/>
                      <a:pt x="24409" y="4834"/>
                    </a:cubicBezTo>
                    <a:cubicBezTo>
                      <a:pt x="24389" y="4794"/>
                      <a:pt x="24310" y="4775"/>
                      <a:pt x="24290" y="4794"/>
                    </a:cubicBezTo>
                    <a:cubicBezTo>
                      <a:pt x="24171" y="4894"/>
                      <a:pt x="24031" y="4695"/>
                      <a:pt x="23932" y="4794"/>
                    </a:cubicBezTo>
                    <a:cubicBezTo>
                      <a:pt x="23832" y="4874"/>
                      <a:pt x="23733" y="4814"/>
                      <a:pt x="23633" y="4834"/>
                    </a:cubicBezTo>
                    <a:cubicBezTo>
                      <a:pt x="23534" y="4854"/>
                      <a:pt x="23415" y="4794"/>
                      <a:pt x="23355" y="4834"/>
                    </a:cubicBezTo>
                    <a:cubicBezTo>
                      <a:pt x="23295" y="4894"/>
                      <a:pt x="23156" y="4775"/>
                      <a:pt x="23156" y="4934"/>
                    </a:cubicBezTo>
                    <a:cubicBezTo>
                      <a:pt x="23116" y="4914"/>
                      <a:pt x="23076" y="4934"/>
                      <a:pt x="23057" y="4914"/>
                    </a:cubicBezTo>
                    <a:cubicBezTo>
                      <a:pt x="22738" y="4715"/>
                      <a:pt x="22718" y="4715"/>
                      <a:pt x="22519" y="4973"/>
                    </a:cubicBezTo>
                    <a:cubicBezTo>
                      <a:pt x="22460" y="4914"/>
                      <a:pt x="22440" y="4755"/>
                      <a:pt x="22301" y="4854"/>
                    </a:cubicBezTo>
                    <a:cubicBezTo>
                      <a:pt x="22301" y="4854"/>
                      <a:pt x="22261" y="4814"/>
                      <a:pt x="22221" y="4794"/>
                    </a:cubicBezTo>
                    <a:cubicBezTo>
                      <a:pt x="22201" y="4775"/>
                      <a:pt x="22141" y="4735"/>
                      <a:pt x="22141" y="4755"/>
                    </a:cubicBezTo>
                    <a:cubicBezTo>
                      <a:pt x="22082" y="4834"/>
                      <a:pt x="22022" y="4794"/>
                      <a:pt x="21962" y="4735"/>
                    </a:cubicBezTo>
                    <a:cubicBezTo>
                      <a:pt x="21923" y="4715"/>
                      <a:pt x="21863" y="4695"/>
                      <a:pt x="21843" y="4695"/>
                    </a:cubicBezTo>
                    <a:cubicBezTo>
                      <a:pt x="21624" y="4874"/>
                      <a:pt x="21525" y="4655"/>
                      <a:pt x="21425" y="4496"/>
                    </a:cubicBezTo>
                    <a:cubicBezTo>
                      <a:pt x="21346" y="4516"/>
                      <a:pt x="21326" y="4576"/>
                      <a:pt x="21346" y="4655"/>
                    </a:cubicBezTo>
                    <a:cubicBezTo>
                      <a:pt x="21366" y="4715"/>
                      <a:pt x="21405" y="4775"/>
                      <a:pt x="21326" y="4814"/>
                    </a:cubicBezTo>
                    <a:cubicBezTo>
                      <a:pt x="21306" y="4735"/>
                      <a:pt x="21306" y="4675"/>
                      <a:pt x="21286" y="4595"/>
                    </a:cubicBezTo>
                    <a:cubicBezTo>
                      <a:pt x="21266" y="4536"/>
                      <a:pt x="21226" y="4476"/>
                      <a:pt x="21147" y="4456"/>
                    </a:cubicBezTo>
                    <a:cubicBezTo>
                      <a:pt x="21067" y="4456"/>
                      <a:pt x="21008" y="4436"/>
                      <a:pt x="20968" y="4536"/>
                    </a:cubicBezTo>
                    <a:cubicBezTo>
                      <a:pt x="20928" y="4496"/>
                      <a:pt x="20868" y="4436"/>
                      <a:pt x="20829" y="4436"/>
                    </a:cubicBezTo>
                    <a:cubicBezTo>
                      <a:pt x="20749" y="4456"/>
                      <a:pt x="20689" y="4516"/>
                      <a:pt x="20590" y="4556"/>
                    </a:cubicBezTo>
                    <a:cubicBezTo>
                      <a:pt x="20570" y="4496"/>
                      <a:pt x="20530" y="4436"/>
                      <a:pt x="20490" y="4337"/>
                    </a:cubicBezTo>
                    <a:cubicBezTo>
                      <a:pt x="20451" y="4377"/>
                      <a:pt x="20391" y="4416"/>
                      <a:pt x="20331" y="4456"/>
                    </a:cubicBezTo>
                    <a:cubicBezTo>
                      <a:pt x="20311" y="4397"/>
                      <a:pt x="20272" y="4317"/>
                      <a:pt x="20252" y="4257"/>
                    </a:cubicBezTo>
                    <a:cubicBezTo>
                      <a:pt x="20073" y="4158"/>
                      <a:pt x="19993" y="4257"/>
                      <a:pt x="19933" y="4397"/>
                    </a:cubicBezTo>
                    <a:cubicBezTo>
                      <a:pt x="19874" y="4317"/>
                      <a:pt x="19814" y="4257"/>
                      <a:pt x="19754" y="4198"/>
                    </a:cubicBezTo>
                    <a:cubicBezTo>
                      <a:pt x="19734" y="4198"/>
                      <a:pt x="19675" y="4237"/>
                      <a:pt x="19615" y="4257"/>
                    </a:cubicBezTo>
                    <a:lnTo>
                      <a:pt x="19635" y="4257"/>
                    </a:lnTo>
                    <a:cubicBezTo>
                      <a:pt x="19635" y="4237"/>
                      <a:pt x="19615" y="4237"/>
                      <a:pt x="19615" y="4237"/>
                    </a:cubicBezTo>
                    <a:cubicBezTo>
                      <a:pt x="19615" y="4237"/>
                      <a:pt x="19615" y="4257"/>
                      <a:pt x="19615" y="4257"/>
                    </a:cubicBezTo>
                    <a:cubicBezTo>
                      <a:pt x="19456" y="4317"/>
                      <a:pt x="19337" y="4178"/>
                      <a:pt x="19197" y="4118"/>
                    </a:cubicBezTo>
                    <a:cubicBezTo>
                      <a:pt x="19158" y="4098"/>
                      <a:pt x="19138" y="4019"/>
                      <a:pt x="19098" y="3999"/>
                    </a:cubicBezTo>
                    <a:cubicBezTo>
                      <a:pt x="18959" y="3879"/>
                      <a:pt x="18800" y="3800"/>
                      <a:pt x="18640" y="3919"/>
                    </a:cubicBezTo>
                    <a:cubicBezTo>
                      <a:pt x="18601" y="3959"/>
                      <a:pt x="18561" y="3979"/>
                      <a:pt x="18521" y="3999"/>
                    </a:cubicBezTo>
                    <a:cubicBezTo>
                      <a:pt x="18402" y="3760"/>
                      <a:pt x="18382" y="3720"/>
                      <a:pt x="18223" y="3720"/>
                    </a:cubicBezTo>
                    <a:cubicBezTo>
                      <a:pt x="18123" y="3720"/>
                      <a:pt x="18024" y="3700"/>
                      <a:pt x="17924" y="3700"/>
                    </a:cubicBezTo>
                    <a:cubicBezTo>
                      <a:pt x="17845" y="3700"/>
                      <a:pt x="17765" y="3621"/>
                      <a:pt x="17686" y="3561"/>
                    </a:cubicBezTo>
                    <a:cubicBezTo>
                      <a:pt x="17646" y="3621"/>
                      <a:pt x="17606" y="3680"/>
                      <a:pt x="17566" y="3760"/>
                    </a:cubicBezTo>
                    <a:cubicBezTo>
                      <a:pt x="17506" y="3661"/>
                      <a:pt x="17487" y="3601"/>
                      <a:pt x="17427" y="3481"/>
                    </a:cubicBezTo>
                    <a:cubicBezTo>
                      <a:pt x="17327" y="3442"/>
                      <a:pt x="17188" y="3402"/>
                      <a:pt x="17049" y="3342"/>
                    </a:cubicBezTo>
                    <a:cubicBezTo>
                      <a:pt x="17029" y="3382"/>
                      <a:pt x="17009" y="3422"/>
                      <a:pt x="16969" y="3462"/>
                    </a:cubicBezTo>
                    <a:cubicBezTo>
                      <a:pt x="16890" y="3362"/>
                      <a:pt x="16830" y="3283"/>
                      <a:pt x="16770" y="3183"/>
                    </a:cubicBezTo>
                    <a:cubicBezTo>
                      <a:pt x="16671" y="3183"/>
                      <a:pt x="16591" y="3163"/>
                      <a:pt x="16492" y="3143"/>
                    </a:cubicBezTo>
                    <a:cubicBezTo>
                      <a:pt x="16373" y="3123"/>
                      <a:pt x="16353" y="2984"/>
                      <a:pt x="16253" y="2905"/>
                    </a:cubicBezTo>
                    <a:cubicBezTo>
                      <a:pt x="16174" y="3004"/>
                      <a:pt x="16114" y="3104"/>
                      <a:pt x="16054" y="3243"/>
                    </a:cubicBezTo>
                    <a:cubicBezTo>
                      <a:pt x="16034" y="3104"/>
                      <a:pt x="16015" y="3004"/>
                      <a:pt x="16015" y="2905"/>
                    </a:cubicBezTo>
                    <a:cubicBezTo>
                      <a:pt x="15935" y="2885"/>
                      <a:pt x="15855" y="2845"/>
                      <a:pt x="15756" y="2845"/>
                    </a:cubicBezTo>
                    <a:cubicBezTo>
                      <a:pt x="15656" y="2825"/>
                      <a:pt x="15656" y="2706"/>
                      <a:pt x="15597" y="2646"/>
                    </a:cubicBezTo>
                    <a:cubicBezTo>
                      <a:pt x="15597" y="2646"/>
                      <a:pt x="15577" y="2626"/>
                      <a:pt x="15577" y="2646"/>
                    </a:cubicBezTo>
                    <a:cubicBezTo>
                      <a:pt x="15557" y="2686"/>
                      <a:pt x="15557" y="2726"/>
                      <a:pt x="15537" y="2785"/>
                    </a:cubicBezTo>
                    <a:cubicBezTo>
                      <a:pt x="15378" y="2706"/>
                      <a:pt x="15458" y="2547"/>
                      <a:pt x="15338" y="2467"/>
                    </a:cubicBezTo>
                    <a:cubicBezTo>
                      <a:pt x="15259" y="2447"/>
                      <a:pt x="15159" y="2427"/>
                      <a:pt x="15060" y="2407"/>
                    </a:cubicBezTo>
                    <a:cubicBezTo>
                      <a:pt x="15040" y="2447"/>
                      <a:pt x="15020" y="2467"/>
                      <a:pt x="15020" y="2507"/>
                    </a:cubicBezTo>
                    <a:cubicBezTo>
                      <a:pt x="15000" y="2586"/>
                      <a:pt x="15000" y="2686"/>
                      <a:pt x="14881" y="2726"/>
                    </a:cubicBezTo>
                    <a:cubicBezTo>
                      <a:pt x="14861" y="2626"/>
                      <a:pt x="14821" y="2507"/>
                      <a:pt x="14801" y="2387"/>
                    </a:cubicBezTo>
                    <a:cubicBezTo>
                      <a:pt x="14722" y="2367"/>
                      <a:pt x="14642" y="2328"/>
                      <a:pt x="14582" y="2288"/>
                    </a:cubicBezTo>
                    <a:cubicBezTo>
                      <a:pt x="14562" y="2188"/>
                      <a:pt x="14562" y="2109"/>
                      <a:pt x="14542" y="2009"/>
                    </a:cubicBezTo>
                    <a:cubicBezTo>
                      <a:pt x="14403" y="1930"/>
                      <a:pt x="14284" y="1850"/>
                      <a:pt x="14145" y="1791"/>
                    </a:cubicBezTo>
                    <a:cubicBezTo>
                      <a:pt x="14025" y="1731"/>
                      <a:pt x="13886" y="1711"/>
                      <a:pt x="13727" y="1671"/>
                    </a:cubicBezTo>
                    <a:cubicBezTo>
                      <a:pt x="13707" y="1691"/>
                      <a:pt x="13667" y="1731"/>
                      <a:pt x="13608" y="1771"/>
                    </a:cubicBezTo>
                    <a:cubicBezTo>
                      <a:pt x="13508" y="1731"/>
                      <a:pt x="13448" y="1612"/>
                      <a:pt x="13309" y="1671"/>
                    </a:cubicBezTo>
                    <a:cubicBezTo>
                      <a:pt x="13230" y="1711"/>
                      <a:pt x="13130" y="1572"/>
                      <a:pt x="13070" y="1492"/>
                    </a:cubicBezTo>
                    <a:cubicBezTo>
                      <a:pt x="13011" y="1433"/>
                      <a:pt x="12971" y="1373"/>
                      <a:pt x="12891" y="1413"/>
                    </a:cubicBezTo>
                    <a:cubicBezTo>
                      <a:pt x="12891" y="1433"/>
                      <a:pt x="12871" y="1433"/>
                      <a:pt x="12871" y="1433"/>
                    </a:cubicBezTo>
                    <a:cubicBezTo>
                      <a:pt x="12732" y="1254"/>
                      <a:pt x="12553" y="1293"/>
                      <a:pt x="12394" y="1194"/>
                    </a:cubicBezTo>
                    <a:cubicBezTo>
                      <a:pt x="12275" y="1114"/>
                      <a:pt x="12195" y="1114"/>
                      <a:pt x="12116" y="1214"/>
                    </a:cubicBezTo>
                    <a:cubicBezTo>
                      <a:pt x="12096" y="1234"/>
                      <a:pt x="12036" y="1214"/>
                      <a:pt x="11996" y="1214"/>
                    </a:cubicBezTo>
                    <a:cubicBezTo>
                      <a:pt x="11956" y="1094"/>
                      <a:pt x="11917" y="975"/>
                      <a:pt x="11877" y="856"/>
                    </a:cubicBezTo>
                    <a:cubicBezTo>
                      <a:pt x="11857" y="856"/>
                      <a:pt x="11857" y="856"/>
                      <a:pt x="11837" y="856"/>
                    </a:cubicBezTo>
                    <a:cubicBezTo>
                      <a:pt x="11837" y="895"/>
                      <a:pt x="11857" y="955"/>
                      <a:pt x="11857" y="995"/>
                    </a:cubicBezTo>
                    <a:cubicBezTo>
                      <a:pt x="11718" y="1035"/>
                      <a:pt x="11598" y="1074"/>
                      <a:pt x="11479" y="1134"/>
                    </a:cubicBezTo>
                    <a:cubicBezTo>
                      <a:pt x="11340" y="935"/>
                      <a:pt x="11559" y="995"/>
                      <a:pt x="11578" y="895"/>
                    </a:cubicBezTo>
                    <a:cubicBezTo>
                      <a:pt x="11479" y="856"/>
                      <a:pt x="11380" y="816"/>
                      <a:pt x="11280" y="776"/>
                    </a:cubicBezTo>
                    <a:cubicBezTo>
                      <a:pt x="11240" y="597"/>
                      <a:pt x="11101" y="617"/>
                      <a:pt x="10962" y="577"/>
                    </a:cubicBezTo>
                    <a:cubicBezTo>
                      <a:pt x="10862" y="557"/>
                      <a:pt x="10783" y="498"/>
                      <a:pt x="10703" y="597"/>
                    </a:cubicBezTo>
                    <a:cubicBezTo>
                      <a:pt x="10683" y="597"/>
                      <a:pt x="10604" y="577"/>
                      <a:pt x="10604" y="557"/>
                    </a:cubicBezTo>
                    <a:cubicBezTo>
                      <a:pt x="10544" y="458"/>
                      <a:pt x="10464" y="458"/>
                      <a:pt x="10385" y="438"/>
                    </a:cubicBezTo>
                    <a:cubicBezTo>
                      <a:pt x="10266" y="418"/>
                      <a:pt x="10126" y="438"/>
                      <a:pt x="10047" y="299"/>
                    </a:cubicBezTo>
                    <a:cubicBezTo>
                      <a:pt x="10027" y="279"/>
                      <a:pt x="9987" y="279"/>
                      <a:pt x="9987" y="279"/>
                    </a:cubicBezTo>
                    <a:cubicBezTo>
                      <a:pt x="9888" y="418"/>
                      <a:pt x="9788" y="219"/>
                      <a:pt x="9748" y="259"/>
                    </a:cubicBezTo>
                    <a:cubicBezTo>
                      <a:pt x="9649" y="338"/>
                      <a:pt x="9589" y="239"/>
                      <a:pt x="9510" y="219"/>
                    </a:cubicBezTo>
                    <a:cubicBezTo>
                      <a:pt x="9291" y="159"/>
                      <a:pt x="9072" y="100"/>
                      <a:pt x="8853" y="120"/>
                    </a:cubicBezTo>
                    <a:cubicBezTo>
                      <a:pt x="8515" y="120"/>
                      <a:pt x="8177" y="0"/>
                      <a:pt x="7839" y="120"/>
                    </a:cubicBezTo>
                    <a:cubicBezTo>
                      <a:pt x="7779" y="159"/>
                      <a:pt x="7680" y="80"/>
                      <a:pt x="7600" y="100"/>
                    </a:cubicBezTo>
                    <a:cubicBezTo>
                      <a:pt x="7520" y="120"/>
                      <a:pt x="7441" y="120"/>
                      <a:pt x="7361" y="80"/>
                    </a:cubicBezTo>
                    <a:cubicBezTo>
                      <a:pt x="7222" y="20"/>
                      <a:pt x="6585" y="20"/>
                      <a:pt x="6426" y="40"/>
                    </a:cubicBezTo>
                    <a:cubicBezTo>
                      <a:pt x="5869" y="100"/>
                      <a:pt x="5352" y="279"/>
                      <a:pt x="4835" y="458"/>
                    </a:cubicBezTo>
                    <a:cubicBezTo>
                      <a:pt x="4258" y="677"/>
                      <a:pt x="3661" y="876"/>
                      <a:pt x="3084" y="1094"/>
                    </a:cubicBezTo>
                    <a:cubicBezTo>
                      <a:pt x="2885" y="1174"/>
                      <a:pt x="2686" y="1254"/>
                      <a:pt x="2507" y="1393"/>
                    </a:cubicBezTo>
                    <a:cubicBezTo>
                      <a:pt x="2328" y="1552"/>
                      <a:pt x="2110" y="1671"/>
                      <a:pt x="1891" y="1771"/>
                    </a:cubicBezTo>
                    <a:cubicBezTo>
                      <a:pt x="1433" y="2009"/>
                      <a:pt x="1155" y="2407"/>
                      <a:pt x="836" y="2805"/>
                    </a:cubicBezTo>
                    <a:cubicBezTo>
                      <a:pt x="777" y="2905"/>
                      <a:pt x="717" y="3004"/>
                      <a:pt x="637" y="3084"/>
                    </a:cubicBezTo>
                    <a:cubicBezTo>
                      <a:pt x="439" y="3342"/>
                      <a:pt x="260" y="3641"/>
                      <a:pt x="240" y="4019"/>
                    </a:cubicBezTo>
                    <a:cubicBezTo>
                      <a:pt x="240" y="4058"/>
                      <a:pt x="240" y="4078"/>
                      <a:pt x="220" y="4098"/>
                    </a:cubicBezTo>
                    <a:cubicBezTo>
                      <a:pt x="120" y="4218"/>
                      <a:pt x="61" y="4337"/>
                      <a:pt x="100" y="4516"/>
                    </a:cubicBezTo>
                    <a:cubicBezTo>
                      <a:pt x="140" y="4655"/>
                      <a:pt x="21" y="4794"/>
                      <a:pt x="100" y="4954"/>
                    </a:cubicBezTo>
                    <a:cubicBezTo>
                      <a:pt x="100" y="4993"/>
                      <a:pt x="41" y="5053"/>
                      <a:pt x="1" y="5113"/>
                    </a:cubicBezTo>
                    <a:cubicBezTo>
                      <a:pt x="21" y="5232"/>
                      <a:pt x="61" y="5371"/>
                      <a:pt x="100" y="5491"/>
                    </a:cubicBezTo>
                    <a:cubicBezTo>
                      <a:pt x="120" y="5570"/>
                      <a:pt x="160" y="5630"/>
                      <a:pt x="200" y="5709"/>
                    </a:cubicBezTo>
                    <a:cubicBezTo>
                      <a:pt x="220" y="5769"/>
                      <a:pt x="279" y="5829"/>
                      <a:pt x="260" y="5889"/>
                    </a:cubicBezTo>
                    <a:cubicBezTo>
                      <a:pt x="220" y="6048"/>
                      <a:pt x="299" y="6167"/>
                      <a:pt x="359" y="6306"/>
                    </a:cubicBezTo>
                    <a:cubicBezTo>
                      <a:pt x="379" y="6366"/>
                      <a:pt x="419" y="6426"/>
                      <a:pt x="439" y="6485"/>
                    </a:cubicBezTo>
                    <a:cubicBezTo>
                      <a:pt x="558" y="7042"/>
                      <a:pt x="956" y="7321"/>
                      <a:pt x="1354" y="7599"/>
                    </a:cubicBezTo>
                    <a:cubicBezTo>
                      <a:pt x="1533" y="7639"/>
                      <a:pt x="1632" y="7798"/>
                      <a:pt x="1732" y="7937"/>
                    </a:cubicBezTo>
                    <a:cubicBezTo>
                      <a:pt x="1811" y="8077"/>
                      <a:pt x="1911" y="8156"/>
                      <a:pt x="2030" y="8216"/>
                    </a:cubicBezTo>
                    <a:cubicBezTo>
                      <a:pt x="2368" y="8415"/>
                      <a:pt x="2706" y="8614"/>
                      <a:pt x="3064" y="8753"/>
                    </a:cubicBezTo>
                    <a:cubicBezTo>
                      <a:pt x="3184" y="8813"/>
                      <a:pt x="3323" y="8753"/>
                      <a:pt x="3442" y="8813"/>
                    </a:cubicBezTo>
                    <a:cubicBezTo>
                      <a:pt x="3562" y="8872"/>
                      <a:pt x="3681" y="8872"/>
                      <a:pt x="3800" y="8853"/>
                    </a:cubicBezTo>
                    <a:cubicBezTo>
                      <a:pt x="3920" y="8853"/>
                      <a:pt x="4059" y="8833"/>
                      <a:pt x="4178" y="8833"/>
                    </a:cubicBezTo>
                    <a:cubicBezTo>
                      <a:pt x="4357" y="8853"/>
                      <a:pt x="4536" y="8793"/>
                      <a:pt x="4676" y="8713"/>
                    </a:cubicBezTo>
                    <a:cubicBezTo>
                      <a:pt x="4934" y="8554"/>
                      <a:pt x="5193" y="8395"/>
                      <a:pt x="5471" y="8256"/>
                    </a:cubicBezTo>
                    <a:cubicBezTo>
                      <a:pt x="5491" y="8236"/>
                      <a:pt x="5511" y="8216"/>
                      <a:pt x="5511" y="8196"/>
                    </a:cubicBezTo>
                    <a:cubicBezTo>
                      <a:pt x="5491" y="7997"/>
                      <a:pt x="5650" y="8116"/>
                      <a:pt x="5710" y="8057"/>
                    </a:cubicBezTo>
                    <a:cubicBezTo>
                      <a:pt x="5730" y="7977"/>
                      <a:pt x="5750" y="7898"/>
                      <a:pt x="5770" y="7778"/>
                    </a:cubicBezTo>
                    <a:cubicBezTo>
                      <a:pt x="5849" y="7818"/>
                      <a:pt x="5889" y="7858"/>
                      <a:pt x="5949" y="7878"/>
                    </a:cubicBezTo>
                    <a:cubicBezTo>
                      <a:pt x="6088" y="7818"/>
                      <a:pt x="6128" y="7599"/>
                      <a:pt x="6287" y="7540"/>
                    </a:cubicBezTo>
                    <a:cubicBezTo>
                      <a:pt x="6287" y="7361"/>
                      <a:pt x="6307" y="7182"/>
                      <a:pt x="6327" y="7022"/>
                    </a:cubicBezTo>
                    <a:cubicBezTo>
                      <a:pt x="6327" y="7042"/>
                      <a:pt x="6367" y="7062"/>
                      <a:pt x="6386" y="7082"/>
                    </a:cubicBezTo>
                    <a:cubicBezTo>
                      <a:pt x="6466" y="6963"/>
                      <a:pt x="6566" y="6843"/>
                      <a:pt x="6665" y="6704"/>
                    </a:cubicBezTo>
                    <a:cubicBezTo>
                      <a:pt x="6625" y="6644"/>
                      <a:pt x="6605" y="6565"/>
                      <a:pt x="6546" y="6426"/>
                    </a:cubicBezTo>
                    <a:cubicBezTo>
                      <a:pt x="6546" y="6505"/>
                      <a:pt x="6526" y="6545"/>
                      <a:pt x="6526" y="6565"/>
                    </a:cubicBezTo>
                    <a:lnTo>
                      <a:pt x="6526" y="6565"/>
                    </a:lnTo>
                    <a:cubicBezTo>
                      <a:pt x="6526" y="6565"/>
                      <a:pt x="6526" y="6565"/>
                      <a:pt x="6526" y="6565"/>
                    </a:cubicBezTo>
                    <a:cubicBezTo>
                      <a:pt x="6526" y="6565"/>
                      <a:pt x="6526" y="6565"/>
                      <a:pt x="6526" y="6565"/>
                    </a:cubicBezTo>
                    <a:cubicBezTo>
                      <a:pt x="6506" y="6565"/>
                      <a:pt x="6486" y="6565"/>
                      <a:pt x="6466" y="6585"/>
                    </a:cubicBezTo>
                    <a:cubicBezTo>
                      <a:pt x="6426" y="6605"/>
                      <a:pt x="6386" y="6644"/>
                      <a:pt x="6347" y="6585"/>
                    </a:cubicBezTo>
                    <a:cubicBezTo>
                      <a:pt x="6327" y="6565"/>
                      <a:pt x="6347" y="6505"/>
                      <a:pt x="6367" y="6465"/>
                    </a:cubicBezTo>
                    <a:cubicBezTo>
                      <a:pt x="6426" y="6505"/>
                      <a:pt x="6466" y="6545"/>
                      <a:pt x="6526" y="6565"/>
                    </a:cubicBezTo>
                    <a:lnTo>
                      <a:pt x="6526" y="6565"/>
                    </a:lnTo>
                    <a:cubicBezTo>
                      <a:pt x="6426" y="6426"/>
                      <a:pt x="6386" y="6247"/>
                      <a:pt x="6406" y="6068"/>
                    </a:cubicBezTo>
                    <a:cubicBezTo>
                      <a:pt x="6267" y="6008"/>
                      <a:pt x="6148" y="5948"/>
                      <a:pt x="6009" y="5908"/>
                    </a:cubicBezTo>
                    <a:cubicBezTo>
                      <a:pt x="6028" y="5789"/>
                      <a:pt x="6048" y="5670"/>
                      <a:pt x="6088" y="5491"/>
                    </a:cubicBezTo>
                    <a:cubicBezTo>
                      <a:pt x="6148" y="5630"/>
                      <a:pt x="6168" y="5729"/>
                      <a:pt x="6227" y="5849"/>
                    </a:cubicBezTo>
                    <a:cubicBezTo>
                      <a:pt x="6327" y="5670"/>
                      <a:pt x="6327" y="5550"/>
                      <a:pt x="6287" y="5371"/>
                    </a:cubicBezTo>
                    <a:cubicBezTo>
                      <a:pt x="6068" y="5312"/>
                      <a:pt x="6048" y="4934"/>
                      <a:pt x="5730" y="4914"/>
                    </a:cubicBezTo>
                    <a:cubicBezTo>
                      <a:pt x="5770" y="4854"/>
                      <a:pt x="5790" y="4834"/>
                      <a:pt x="5810" y="4775"/>
                    </a:cubicBezTo>
                    <a:cubicBezTo>
                      <a:pt x="5710" y="4695"/>
                      <a:pt x="5591" y="4655"/>
                      <a:pt x="5452" y="4695"/>
                    </a:cubicBezTo>
                    <a:cubicBezTo>
                      <a:pt x="5392" y="4715"/>
                      <a:pt x="5332" y="4695"/>
                      <a:pt x="5272" y="4615"/>
                    </a:cubicBezTo>
                    <a:cubicBezTo>
                      <a:pt x="5233" y="4556"/>
                      <a:pt x="5133" y="4556"/>
                      <a:pt x="5054" y="4556"/>
                    </a:cubicBezTo>
                    <a:cubicBezTo>
                      <a:pt x="5014" y="4536"/>
                      <a:pt x="4954" y="4576"/>
                      <a:pt x="4914" y="4556"/>
                    </a:cubicBezTo>
                    <a:cubicBezTo>
                      <a:pt x="4795" y="4436"/>
                      <a:pt x="4755" y="4595"/>
                      <a:pt x="4696" y="4635"/>
                    </a:cubicBezTo>
                    <a:cubicBezTo>
                      <a:pt x="4636" y="4595"/>
                      <a:pt x="4576" y="4556"/>
                      <a:pt x="4536" y="4556"/>
                    </a:cubicBezTo>
                    <a:cubicBezTo>
                      <a:pt x="4298" y="4556"/>
                      <a:pt x="4079" y="4556"/>
                      <a:pt x="3860" y="4576"/>
                    </a:cubicBezTo>
                    <a:cubicBezTo>
                      <a:pt x="3522" y="4595"/>
                      <a:pt x="3224" y="4775"/>
                      <a:pt x="2945" y="4914"/>
                    </a:cubicBezTo>
                    <a:cubicBezTo>
                      <a:pt x="2885" y="4954"/>
                      <a:pt x="2826" y="4973"/>
                      <a:pt x="2766" y="5013"/>
                    </a:cubicBezTo>
                    <a:cubicBezTo>
                      <a:pt x="2627" y="5073"/>
                      <a:pt x="2507" y="5152"/>
                      <a:pt x="2507" y="5351"/>
                    </a:cubicBezTo>
                    <a:cubicBezTo>
                      <a:pt x="2547" y="5431"/>
                      <a:pt x="2607" y="5491"/>
                      <a:pt x="2647" y="5570"/>
                    </a:cubicBezTo>
                    <a:cubicBezTo>
                      <a:pt x="2667" y="5570"/>
                      <a:pt x="2686" y="5570"/>
                      <a:pt x="2706" y="5570"/>
                    </a:cubicBezTo>
                    <a:cubicBezTo>
                      <a:pt x="2965" y="5590"/>
                      <a:pt x="3224" y="5590"/>
                      <a:pt x="3462" y="5471"/>
                    </a:cubicBezTo>
                    <a:cubicBezTo>
                      <a:pt x="3741" y="5351"/>
                      <a:pt x="4059" y="5351"/>
                      <a:pt x="4357" y="5471"/>
                    </a:cubicBezTo>
                    <a:cubicBezTo>
                      <a:pt x="4437" y="5491"/>
                      <a:pt x="4517" y="5511"/>
                      <a:pt x="4576" y="5530"/>
                    </a:cubicBezTo>
                    <a:cubicBezTo>
                      <a:pt x="4815" y="5530"/>
                      <a:pt x="4934" y="5709"/>
                      <a:pt x="5034" y="5908"/>
                    </a:cubicBezTo>
                    <a:cubicBezTo>
                      <a:pt x="5074" y="6008"/>
                      <a:pt x="5074" y="6107"/>
                      <a:pt x="5113" y="6187"/>
                    </a:cubicBezTo>
                    <a:cubicBezTo>
                      <a:pt x="5332" y="6565"/>
                      <a:pt x="5253" y="6923"/>
                      <a:pt x="5113" y="7261"/>
                    </a:cubicBezTo>
                    <a:cubicBezTo>
                      <a:pt x="4994" y="7560"/>
                      <a:pt x="4755" y="7778"/>
                      <a:pt x="4437" y="7838"/>
                    </a:cubicBezTo>
                    <a:cubicBezTo>
                      <a:pt x="4318" y="7858"/>
                      <a:pt x="4218" y="7898"/>
                      <a:pt x="4079" y="7937"/>
                    </a:cubicBezTo>
                    <a:cubicBezTo>
                      <a:pt x="3920" y="7858"/>
                      <a:pt x="3721" y="7778"/>
                      <a:pt x="3482" y="7679"/>
                    </a:cubicBezTo>
                    <a:cubicBezTo>
                      <a:pt x="3462" y="7659"/>
                      <a:pt x="3403" y="7579"/>
                      <a:pt x="3343" y="7480"/>
                    </a:cubicBezTo>
                    <a:cubicBezTo>
                      <a:pt x="3303" y="7520"/>
                      <a:pt x="3263" y="7540"/>
                      <a:pt x="3204" y="7579"/>
                    </a:cubicBezTo>
                    <a:cubicBezTo>
                      <a:pt x="3084" y="7480"/>
                      <a:pt x="2945" y="7380"/>
                      <a:pt x="2846" y="7261"/>
                    </a:cubicBezTo>
                    <a:cubicBezTo>
                      <a:pt x="2726" y="7142"/>
                      <a:pt x="2647" y="6983"/>
                      <a:pt x="2567" y="6843"/>
                    </a:cubicBezTo>
                    <a:cubicBezTo>
                      <a:pt x="2507" y="6823"/>
                      <a:pt x="2448" y="6823"/>
                      <a:pt x="2408" y="6823"/>
                    </a:cubicBezTo>
                    <a:cubicBezTo>
                      <a:pt x="2428" y="6704"/>
                      <a:pt x="2448" y="6585"/>
                      <a:pt x="2308" y="6505"/>
                    </a:cubicBezTo>
                    <a:lnTo>
                      <a:pt x="2169" y="6505"/>
                    </a:lnTo>
                    <a:lnTo>
                      <a:pt x="2169" y="6465"/>
                    </a:lnTo>
                    <a:lnTo>
                      <a:pt x="2308" y="6505"/>
                    </a:lnTo>
                    <a:cubicBezTo>
                      <a:pt x="2269" y="6446"/>
                      <a:pt x="2229" y="6366"/>
                      <a:pt x="2169" y="6326"/>
                    </a:cubicBezTo>
                    <a:cubicBezTo>
                      <a:pt x="1811" y="6068"/>
                      <a:pt x="1811" y="6068"/>
                      <a:pt x="1692" y="5749"/>
                    </a:cubicBezTo>
                    <a:cubicBezTo>
                      <a:pt x="1632" y="5749"/>
                      <a:pt x="1572" y="5749"/>
                      <a:pt x="1513" y="5749"/>
                    </a:cubicBezTo>
                    <a:cubicBezTo>
                      <a:pt x="1513" y="5570"/>
                      <a:pt x="1533" y="5391"/>
                      <a:pt x="1533" y="5172"/>
                    </a:cubicBezTo>
                    <a:cubicBezTo>
                      <a:pt x="1453" y="5113"/>
                      <a:pt x="1274" y="5113"/>
                      <a:pt x="1274" y="4894"/>
                    </a:cubicBezTo>
                    <a:cubicBezTo>
                      <a:pt x="1234" y="4934"/>
                      <a:pt x="1194" y="4934"/>
                      <a:pt x="1175" y="4954"/>
                    </a:cubicBezTo>
                    <a:cubicBezTo>
                      <a:pt x="1155" y="4954"/>
                      <a:pt x="1135" y="4954"/>
                      <a:pt x="1115" y="4954"/>
                    </a:cubicBezTo>
                    <a:cubicBezTo>
                      <a:pt x="1115" y="4934"/>
                      <a:pt x="1095" y="4894"/>
                      <a:pt x="1095" y="4894"/>
                    </a:cubicBezTo>
                    <a:cubicBezTo>
                      <a:pt x="1194" y="4834"/>
                      <a:pt x="1294" y="4794"/>
                      <a:pt x="1393" y="4735"/>
                    </a:cubicBezTo>
                    <a:cubicBezTo>
                      <a:pt x="1374" y="4496"/>
                      <a:pt x="1374" y="4237"/>
                      <a:pt x="1354" y="3999"/>
                    </a:cubicBezTo>
                    <a:cubicBezTo>
                      <a:pt x="1334" y="3999"/>
                      <a:pt x="1334" y="3999"/>
                      <a:pt x="1334" y="3999"/>
                    </a:cubicBezTo>
                    <a:cubicBezTo>
                      <a:pt x="1334" y="3999"/>
                      <a:pt x="1334" y="3999"/>
                      <a:pt x="1334" y="3979"/>
                    </a:cubicBezTo>
                    <a:cubicBezTo>
                      <a:pt x="1314" y="3979"/>
                      <a:pt x="1294" y="3979"/>
                      <a:pt x="1294" y="3959"/>
                    </a:cubicBezTo>
                    <a:cubicBezTo>
                      <a:pt x="1274" y="3939"/>
                      <a:pt x="1274" y="3919"/>
                      <a:pt x="1274" y="3879"/>
                    </a:cubicBezTo>
                    <a:cubicBezTo>
                      <a:pt x="1294" y="3899"/>
                      <a:pt x="1314" y="3899"/>
                      <a:pt x="1334" y="3919"/>
                    </a:cubicBezTo>
                    <a:cubicBezTo>
                      <a:pt x="1334" y="3939"/>
                      <a:pt x="1334" y="3959"/>
                      <a:pt x="1334" y="3979"/>
                    </a:cubicBezTo>
                    <a:cubicBezTo>
                      <a:pt x="1334" y="3979"/>
                      <a:pt x="1334" y="3979"/>
                      <a:pt x="1354" y="3979"/>
                    </a:cubicBezTo>
                    <a:lnTo>
                      <a:pt x="1354" y="3999"/>
                    </a:lnTo>
                    <a:cubicBezTo>
                      <a:pt x="1413" y="3979"/>
                      <a:pt x="1473" y="3959"/>
                      <a:pt x="1553" y="3939"/>
                    </a:cubicBezTo>
                    <a:cubicBezTo>
                      <a:pt x="1473" y="3899"/>
                      <a:pt x="1513" y="3820"/>
                      <a:pt x="1533" y="3820"/>
                    </a:cubicBezTo>
                    <a:cubicBezTo>
                      <a:pt x="1692" y="3840"/>
                      <a:pt x="1712" y="3740"/>
                      <a:pt x="1732" y="3621"/>
                    </a:cubicBezTo>
                    <a:cubicBezTo>
                      <a:pt x="1751" y="3561"/>
                      <a:pt x="1732" y="3521"/>
                      <a:pt x="1692" y="3481"/>
                    </a:cubicBezTo>
                    <a:cubicBezTo>
                      <a:pt x="1632" y="3402"/>
                      <a:pt x="1672" y="3342"/>
                      <a:pt x="1732" y="3342"/>
                    </a:cubicBezTo>
                    <a:cubicBezTo>
                      <a:pt x="1811" y="3322"/>
                      <a:pt x="1871" y="3322"/>
                      <a:pt x="1950" y="3322"/>
                    </a:cubicBezTo>
                    <a:cubicBezTo>
                      <a:pt x="2010" y="3223"/>
                      <a:pt x="2090" y="3123"/>
                      <a:pt x="2110" y="3004"/>
                    </a:cubicBezTo>
                    <a:cubicBezTo>
                      <a:pt x="2169" y="2785"/>
                      <a:pt x="2308" y="2666"/>
                      <a:pt x="2468" y="2547"/>
                    </a:cubicBezTo>
                    <a:cubicBezTo>
                      <a:pt x="2746" y="2308"/>
                      <a:pt x="3025" y="2109"/>
                      <a:pt x="3343" y="1970"/>
                    </a:cubicBezTo>
                    <a:cubicBezTo>
                      <a:pt x="3522" y="1890"/>
                      <a:pt x="3701" y="1751"/>
                      <a:pt x="3900" y="1691"/>
                    </a:cubicBezTo>
                    <a:cubicBezTo>
                      <a:pt x="4139" y="1612"/>
                      <a:pt x="4417" y="1572"/>
                      <a:pt x="4636" y="1413"/>
                    </a:cubicBezTo>
                    <a:cubicBezTo>
                      <a:pt x="5054" y="1353"/>
                      <a:pt x="5432" y="1174"/>
                      <a:pt x="5810" y="1035"/>
                    </a:cubicBezTo>
                    <a:cubicBezTo>
                      <a:pt x="5989" y="955"/>
                      <a:pt x="6188" y="955"/>
                      <a:pt x="6347" y="995"/>
                    </a:cubicBezTo>
                    <a:cubicBezTo>
                      <a:pt x="6645" y="1055"/>
                      <a:pt x="6924" y="1035"/>
                      <a:pt x="7202" y="1055"/>
                    </a:cubicBezTo>
                    <a:cubicBezTo>
                      <a:pt x="7341" y="1074"/>
                      <a:pt x="7500" y="1015"/>
                      <a:pt x="7660" y="1035"/>
                    </a:cubicBezTo>
                    <a:cubicBezTo>
                      <a:pt x="8237" y="1094"/>
                      <a:pt x="8793" y="1174"/>
                      <a:pt x="9350" y="1333"/>
                    </a:cubicBezTo>
                    <a:cubicBezTo>
                      <a:pt x="9748" y="1433"/>
                      <a:pt x="10126" y="1592"/>
                      <a:pt x="10504" y="1711"/>
                    </a:cubicBezTo>
                    <a:cubicBezTo>
                      <a:pt x="10763" y="1791"/>
                      <a:pt x="11002" y="1950"/>
                      <a:pt x="11280" y="2049"/>
                    </a:cubicBezTo>
                    <a:cubicBezTo>
                      <a:pt x="11459" y="2109"/>
                      <a:pt x="11638" y="2268"/>
                      <a:pt x="11837" y="2208"/>
                    </a:cubicBezTo>
                    <a:cubicBezTo>
                      <a:pt x="11976" y="2308"/>
                      <a:pt x="12135" y="2387"/>
                      <a:pt x="12295" y="2487"/>
                    </a:cubicBezTo>
                    <a:cubicBezTo>
                      <a:pt x="12315" y="2467"/>
                      <a:pt x="12354" y="2447"/>
                      <a:pt x="12414" y="2427"/>
                    </a:cubicBezTo>
                    <a:cubicBezTo>
                      <a:pt x="12454" y="2447"/>
                      <a:pt x="12513" y="2487"/>
                      <a:pt x="12553" y="2527"/>
                    </a:cubicBezTo>
                    <a:cubicBezTo>
                      <a:pt x="12613" y="2566"/>
                      <a:pt x="12653" y="2606"/>
                      <a:pt x="12712" y="2646"/>
                    </a:cubicBezTo>
                    <a:cubicBezTo>
                      <a:pt x="12871" y="2726"/>
                      <a:pt x="13031" y="2745"/>
                      <a:pt x="13190" y="2865"/>
                    </a:cubicBezTo>
                    <a:cubicBezTo>
                      <a:pt x="13309" y="2984"/>
                      <a:pt x="13488" y="3044"/>
                      <a:pt x="13667" y="3084"/>
                    </a:cubicBezTo>
                    <a:cubicBezTo>
                      <a:pt x="13727" y="3084"/>
                      <a:pt x="13787" y="3143"/>
                      <a:pt x="13826" y="3183"/>
                    </a:cubicBezTo>
                    <a:cubicBezTo>
                      <a:pt x="13906" y="3223"/>
                      <a:pt x="13966" y="3263"/>
                      <a:pt x="14045" y="3283"/>
                    </a:cubicBezTo>
                    <a:cubicBezTo>
                      <a:pt x="14383" y="3342"/>
                      <a:pt x="14682" y="3541"/>
                      <a:pt x="14980" y="3720"/>
                    </a:cubicBezTo>
                    <a:cubicBezTo>
                      <a:pt x="15179" y="3840"/>
                      <a:pt x="15378" y="3939"/>
                      <a:pt x="15597" y="3999"/>
                    </a:cubicBezTo>
                    <a:cubicBezTo>
                      <a:pt x="15915" y="4058"/>
                      <a:pt x="16194" y="4277"/>
                      <a:pt x="16492" y="4397"/>
                    </a:cubicBezTo>
                    <a:cubicBezTo>
                      <a:pt x="16651" y="4436"/>
                      <a:pt x="16810" y="4536"/>
                      <a:pt x="16969" y="4556"/>
                    </a:cubicBezTo>
                    <a:cubicBezTo>
                      <a:pt x="17288" y="4615"/>
                      <a:pt x="17626" y="4715"/>
                      <a:pt x="17944" y="4834"/>
                    </a:cubicBezTo>
                    <a:cubicBezTo>
                      <a:pt x="18044" y="4874"/>
                      <a:pt x="18143" y="4894"/>
                      <a:pt x="18243" y="4993"/>
                    </a:cubicBezTo>
                    <a:cubicBezTo>
                      <a:pt x="18282" y="5033"/>
                      <a:pt x="18362" y="5053"/>
                      <a:pt x="18441" y="5053"/>
                    </a:cubicBezTo>
                    <a:cubicBezTo>
                      <a:pt x="18760" y="5053"/>
                      <a:pt x="19078" y="5093"/>
                      <a:pt x="19376" y="5192"/>
                    </a:cubicBezTo>
                    <a:cubicBezTo>
                      <a:pt x="19396" y="5212"/>
                      <a:pt x="19416" y="5192"/>
                      <a:pt x="19416" y="5192"/>
                    </a:cubicBezTo>
                    <a:cubicBezTo>
                      <a:pt x="19635" y="5391"/>
                      <a:pt x="19874" y="5371"/>
                      <a:pt x="20132" y="5391"/>
                    </a:cubicBezTo>
                    <a:cubicBezTo>
                      <a:pt x="20291" y="5411"/>
                      <a:pt x="20471" y="5411"/>
                      <a:pt x="20610" y="5550"/>
                    </a:cubicBezTo>
                    <a:cubicBezTo>
                      <a:pt x="20669" y="5590"/>
                      <a:pt x="20729" y="5610"/>
                      <a:pt x="20789" y="5610"/>
                    </a:cubicBezTo>
                    <a:cubicBezTo>
                      <a:pt x="21207" y="5670"/>
                      <a:pt x="21624" y="5729"/>
                      <a:pt x="22042" y="5789"/>
                    </a:cubicBezTo>
                    <a:cubicBezTo>
                      <a:pt x="22340" y="5829"/>
                      <a:pt x="22619" y="5829"/>
                      <a:pt x="22897" y="5789"/>
                    </a:cubicBezTo>
                    <a:cubicBezTo>
                      <a:pt x="23335" y="5769"/>
                      <a:pt x="23793" y="5729"/>
                      <a:pt x="24250" y="5769"/>
                    </a:cubicBezTo>
                    <a:cubicBezTo>
                      <a:pt x="24429" y="5889"/>
                      <a:pt x="24608" y="5869"/>
                      <a:pt x="24767" y="5789"/>
                    </a:cubicBezTo>
                    <a:cubicBezTo>
                      <a:pt x="24867" y="5749"/>
                      <a:pt x="24986" y="5889"/>
                      <a:pt x="25086" y="5789"/>
                    </a:cubicBezTo>
                    <a:cubicBezTo>
                      <a:pt x="25165" y="5709"/>
                      <a:pt x="25265" y="5789"/>
                      <a:pt x="25364" y="5789"/>
                    </a:cubicBezTo>
                    <a:cubicBezTo>
                      <a:pt x="25464" y="5809"/>
                      <a:pt x="25583" y="5789"/>
                      <a:pt x="25682" y="5789"/>
                    </a:cubicBezTo>
                    <a:cubicBezTo>
                      <a:pt x="25961" y="5749"/>
                      <a:pt x="26219" y="5729"/>
                      <a:pt x="26498" y="5709"/>
                    </a:cubicBezTo>
                    <a:cubicBezTo>
                      <a:pt x="26657" y="5690"/>
                      <a:pt x="26796" y="5650"/>
                      <a:pt x="26956" y="5610"/>
                    </a:cubicBezTo>
                    <a:cubicBezTo>
                      <a:pt x="27135" y="5530"/>
                      <a:pt x="27333" y="5471"/>
                      <a:pt x="27552" y="5511"/>
                    </a:cubicBezTo>
                    <a:cubicBezTo>
                      <a:pt x="27672" y="5530"/>
                      <a:pt x="27831" y="5491"/>
                      <a:pt x="27950" y="5451"/>
                    </a:cubicBezTo>
                    <a:cubicBezTo>
                      <a:pt x="28527" y="5192"/>
                      <a:pt x="28547" y="5212"/>
                      <a:pt x="29024" y="5192"/>
                    </a:cubicBezTo>
                    <a:cubicBezTo>
                      <a:pt x="29124" y="5192"/>
                      <a:pt x="29243" y="5152"/>
                      <a:pt x="29343" y="5133"/>
                    </a:cubicBezTo>
                    <a:cubicBezTo>
                      <a:pt x="29621" y="5033"/>
                      <a:pt x="29900" y="4934"/>
                      <a:pt x="30178" y="4874"/>
                    </a:cubicBezTo>
                    <a:cubicBezTo>
                      <a:pt x="30357" y="4814"/>
                      <a:pt x="30536" y="4834"/>
                      <a:pt x="30715" y="4794"/>
                    </a:cubicBezTo>
                    <a:cubicBezTo>
                      <a:pt x="30914" y="4735"/>
                      <a:pt x="31113" y="4655"/>
                      <a:pt x="31312" y="4595"/>
                    </a:cubicBezTo>
                    <a:cubicBezTo>
                      <a:pt x="31451" y="4556"/>
                      <a:pt x="31591" y="4516"/>
                      <a:pt x="31730" y="4496"/>
                    </a:cubicBezTo>
                    <a:cubicBezTo>
                      <a:pt x="32128" y="4456"/>
                      <a:pt x="32506" y="4357"/>
                      <a:pt x="32884" y="4218"/>
                    </a:cubicBezTo>
                    <a:cubicBezTo>
                      <a:pt x="33222" y="4098"/>
                      <a:pt x="33580" y="3979"/>
                      <a:pt x="33918" y="3859"/>
                    </a:cubicBezTo>
                    <a:cubicBezTo>
                      <a:pt x="33978" y="3840"/>
                      <a:pt x="34037" y="3820"/>
                      <a:pt x="34097" y="3840"/>
                    </a:cubicBezTo>
                    <a:cubicBezTo>
                      <a:pt x="34395" y="3859"/>
                      <a:pt x="34654" y="3740"/>
                      <a:pt x="34913" y="3661"/>
                    </a:cubicBezTo>
                    <a:cubicBezTo>
                      <a:pt x="34972" y="3641"/>
                      <a:pt x="35052" y="3621"/>
                      <a:pt x="35131" y="3621"/>
                    </a:cubicBezTo>
                    <a:cubicBezTo>
                      <a:pt x="35410" y="3601"/>
                      <a:pt x="35708" y="3581"/>
                      <a:pt x="35987" y="3581"/>
                    </a:cubicBezTo>
                    <a:cubicBezTo>
                      <a:pt x="36206" y="3581"/>
                      <a:pt x="36405" y="3601"/>
                      <a:pt x="36623" y="3621"/>
                    </a:cubicBezTo>
                    <a:cubicBezTo>
                      <a:pt x="36643" y="3621"/>
                      <a:pt x="36703" y="3621"/>
                      <a:pt x="36723" y="3641"/>
                    </a:cubicBezTo>
                    <a:cubicBezTo>
                      <a:pt x="36842" y="3899"/>
                      <a:pt x="37141" y="3800"/>
                      <a:pt x="37280" y="4019"/>
                    </a:cubicBezTo>
                    <a:cubicBezTo>
                      <a:pt x="37538" y="4138"/>
                      <a:pt x="37717" y="4337"/>
                      <a:pt x="37896" y="4556"/>
                    </a:cubicBezTo>
                    <a:cubicBezTo>
                      <a:pt x="38016" y="4715"/>
                      <a:pt x="38175" y="4834"/>
                      <a:pt x="38255" y="5033"/>
                    </a:cubicBezTo>
                    <a:cubicBezTo>
                      <a:pt x="38294" y="5133"/>
                      <a:pt x="38334" y="5232"/>
                      <a:pt x="38374" y="5332"/>
                    </a:cubicBezTo>
                    <a:cubicBezTo>
                      <a:pt x="38434" y="5451"/>
                      <a:pt x="38473" y="5590"/>
                      <a:pt x="38553" y="5769"/>
                    </a:cubicBezTo>
                    <a:cubicBezTo>
                      <a:pt x="38513" y="5948"/>
                      <a:pt x="38553" y="6227"/>
                      <a:pt x="38453" y="6485"/>
                    </a:cubicBezTo>
                    <a:cubicBezTo>
                      <a:pt x="38414" y="6545"/>
                      <a:pt x="38453" y="6664"/>
                      <a:pt x="38453" y="6744"/>
                    </a:cubicBezTo>
                    <a:cubicBezTo>
                      <a:pt x="38334" y="6804"/>
                      <a:pt x="38195" y="6843"/>
                      <a:pt x="38115" y="6923"/>
                    </a:cubicBezTo>
                    <a:cubicBezTo>
                      <a:pt x="38016" y="7022"/>
                      <a:pt x="37976" y="7162"/>
                      <a:pt x="37896" y="7301"/>
                    </a:cubicBezTo>
                    <a:cubicBezTo>
                      <a:pt x="38036" y="7420"/>
                      <a:pt x="38175" y="7540"/>
                      <a:pt x="38314" y="7679"/>
                    </a:cubicBezTo>
                    <a:cubicBezTo>
                      <a:pt x="38434" y="7619"/>
                      <a:pt x="38593" y="7679"/>
                      <a:pt x="38692" y="7560"/>
                    </a:cubicBezTo>
                    <a:cubicBezTo>
                      <a:pt x="38712" y="7540"/>
                      <a:pt x="38752" y="7540"/>
                      <a:pt x="38772" y="7560"/>
                    </a:cubicBezTo>
                    <a:cubicBezTo>
                      <a:pt x="38951" y="7639"/>
                      <a:pt x="39050" y="7520"/>
                      <a:pt x="39130" y="7400"/>
                    </a:cubicBezTo>
                    <a:cubicBezTo>
                      <a:pt x="39170" y="7341"/>
                      <a:pt x="39190" y="7301"/>
                      <a:pt x="39249" y="7301"/>
                    </a:cubicBezTo>
                    <a:cubicBezTo>
                      <a:pt x="39329" y="7281"/>
                      <a:pt x="39408" y="7261"/>
                      <a:pt x="39448" y="7221"/>
                    </a:cubicBezTo>
                    <a:cubicBezTo>
                      <a:pt x="39488" y="7182"/>
                      <a:pt x="39448" y="7082"/>
                      <a:pt x="39528" y="7022"/>
                    </a:cubicBezTo>
                    <a:cubicBezTo>
                      <a:pt x="39548" y="7003"/>
                      <a:pt x="39528" y="6883"/>
                      <a:pt x="39528" y="6804"/>
                    </a:cubicBezTo>
                    <a:cubicBezTo>
                      <a:pt x="39627" y="6764"/>
                      <a:pt x="39647" y="6883"/>
                      <a:pt x="39747" y="6903"/>
                    </a:cubicBezTo>
                    <a:cubicBezTo>
                      <a:pt x="39747" y="6863"/>
                      <a:pt x="39786" y="6823"/>
                      <a:pt x="39786" y="6784"/>
                    </a:cubicBezTo>
                    <a:cubicBezTo>
                      <a:pt x="39747" y="6684"/>
                      <a:pt x="39707" y="6605"/>
                      <a:pt x="39687" y="6525"/>
                    </a:cubicBezTo>
                    <a:cubicBezTo>
                      <a:pt x="39667" y="6485"/>
                      <a:pt x="39687" y="6426"/>
                      <a:pt x="39687" y="6326"/>
                    </a:cubicBezTo>
                    <a:cubicBezTo>
                      <a:pt x="39747" y="6485"/>
                      <a:pt x="39806" y="6565"/>
                      <a:pt x="39846" y="6664"/>
                    </a:cubicBezTo>
                    <a:cubicBezTo>
                      <a:pt x="39906" y="6446"/>
                      <a:pt x="39886" y="6247"/>
                      <a:pt x="39747" y="6068"/>
                    </a:cubicBezTo>
                    <a:cubicBezTo>
                      <a:pt x="39707" y="5988"/>
                      <a:pt x="39647" y="5968"/>
                      <a:pt x="39607" y="5928"/>
                    </a:cubicBezTo>
                    <a:cubicBezTo>
                      <a:pt x="39528" y="5869"/>
                      <a:pt x="39488" y="5749"/>
                      <a:pt x="39468" y="5690"/>
                    </a:cubicBezTo>
                    <a:cubicBezTo>
                      <a:pt x="39468" y="5570"/>
                      <a:pt x="39627" y="5590"/>
                      <a:pt x="39587" y="5451"/>
                    </a:cubicBezTo>
                    <a:cubicBezTo>
                      <a:pt x="39548" y="5371"/>
                      <a:pt x="39567" y="5272"/>
                      <a:pt x="39667" y="5212"/>
                    </a:cubicBezTo>
                    <a:cubicBezTo>
                      <a:pt x="39607" y="5152"/>
                      <a:pt x="39567" y="5093"/>
                      <a:pt x="39488" y="5013"/>
                    </a:cubicBezTo>
                    <a:cubicBezTo>
                      <a:pt x="39548" y="5013"/>
                      <a:pt x="39607" y="4993"/>
                      <a:pt x="39667" y="4993"/>
                    </a:cubicBezTo>
                    <a:cubicBezTo>
                      <a:pt x="39707" y="5093"/>
                      <a:pt x="39747" y="5172"/>
                      <a:pt x="39786" y="5272"/>
                    </a:cubicBezTo>
                    <a:cubicBezTo>
                      <a:pt x="39846" y="5212"/>
                      <a:pt x="39866" y="5152"/>
                      <a:pt x="39846" y="5073"/>
                    </a:cubicBezTo>
                    <a:cubicBezTo>
                      <a:pt x="39786" y="4894"/>
                      <a:pt x="39727" y="4715"/>
                      <a:pt x="39687" y="4536"/>
                    </a:cubicBezTo>
                    <a:cubicBezTo>
                      <a:pt x="39587" y="4496"/>
                      <a:pt x="39508" y="4496"/>
                      <a:pt x="39468" y="4456"/>
                    </a:cubicBezTo>
                    <a:cubicBezTo>
                      <a:pt x="39448" y="4416"/>
                      <a:pt x="39468" y="4317"/>
                      <a:pt x="39468" y="4237"/>
                    </a:cubicBezTo>
                    <a:close/>
                    <a:moveTo>
                      <a:pt x="5869" y="5729"/>
                    </a:moveTo>
                    <a:cubicBezTo>
                      <a:pt x="5889" y="5709"/>
                      <a:pt x="5889" y="5690"/>
                      <a:pt x="5889" y="5670"/>
                    </a:cubicBezTo>
                    <a:cubicBezTo>
                      <a:pt x="5909" y="5690"/>
                      <a:pt x="5929" y="5690"/>
                      <a:pt x="5949" y="5709"/>
                    </a:cubicBezTo>
                    <a:cubicBezTo>
                      <a:pt x="5929" y="5709"/>
                      <a:pt x="5929" y="5729"/>
                      <a:pt x="5909" y="5749"/>
                    </a:cubicBezTo>
                    <a:cubicBezTo>
                      <a:pt x="5909" y="5749"/>
                      <a:pt x="5869" y="5729"/>
                      <a:pt x="5869" y="5729"/>
                    </a:cubicBezTo>
                    <a:close/>
                    <a:moveTo>
                      <a:pt x="6088" y="6465"/>
                    </a:moveTo>
                    <a:cubicBezTo>
                      <a:pt x="6088" y="6446"/>
                      <a:pt x="6088" y="6426"/>
                      <a:pt x="6068" y="6406"/>
                    </a:cubicBezTo>
                    <a:cubicBezTo>
                      <a:pt x="6088" y="6406"/>
                      <a:pt x="6108" y="6406"/>
                      <a:pt x="6108" y="6426"/>
                    </a:cubicBezTo>
                    <a:cubicBezTo>
                      <a:pt x="6108" y="6446"/>
                      <a:pt x="6108" y="6465"/>
                      <a:pt x="6108" y="6485"/>
                    </a:cubicBezTo>
                    <a:cubicBezTo>
                      <a:pt x="6108" y="6485"/>
                      <a:pt x="6088" y="6485"/>
                      <a:pt x="6088" y="6465"/>
                    </a:cubicBezTo>
                    <a:close/>
                    <a:moveTo>
                      <a:pt x="5392" y="5013"/>
                    </a:moveTo>
                    <a:cubicBezTo>
                      <a:pt x="5591" y="4973"/>
                      <a:pt x="5591" y="4973"/>
                      <a:pt x="5611" y="5152"/>
                    </a:cubicBezTo>
                    <a:cubicBezTo>
                      <a:pt x="5531" y="5093"/>
                      <a:pt x="5452" y="5053"/>
                      <a:pt x="5392" y="5013"/>
                    </a:cubicBezTo>
                    <a:close/>
                    <a:moveTo>
                      <a:pt x="2627" y="7221"/>
                    </a:moveTo>
                    <a:lnTo>
                      <a:pt x="2627" y="7182"/>
                    </a:lnTo>
                    <a:cubicBezTo>
                      <a:pt x="2627" y="7182"/>
                      <a:pt x="2647" y="7182"/>
                      <a:pt x="2647" y="7182"/>
                    </a:cubicBezTo>
                    <a:cubicBezTo>
                      <a:pt x="2667" y="7201"/>
                      <a:pt x="2667" y="7201"/>
                      <a:pt x="2667" y="7221"/>
                    </a:cubicBezTo>
                    <a:cubicBezTo>
                      <a:pt x="2647" y="7221"/>
                      <a:pt x="2627" y="7221"/>
                      <a:pt x="2627" y="7221"/>
                    </a:cubicBezTo>
                    <a:close/>
                    <a:moveTo>
                      <a:pt x="2249" y="6823"/>
                    </a:moveTo>
                    <a:cubicBezTo>
                      <a:pt x="2249" y="6804"/>
                      <a:pt x="2249" y="6784"/>
                      <a:pt x="2269" y="6764"/>
                    </a:cubicBezTo>
                    <a:cubicBezTo>
                      <a:pt x="2269" y="6784"/>
                      <a:pt x="2269" y="6784"/>
                      <a:pt x="2289" y="6804"/>
                    </a:cubicBezTo>
                    <a:cubicBezTo>
                      <a:pt x="2269" y="6804"/>
                      <a:pt x="2269" y="6823"/>
                      <a:pt x="2269" y="6823"/>
                    </a:cubicBezTo>
                    <a:cubicBezTo>
                      <a:pt x="2269" y="6823"/>
                      <a:pt x="2249" y="6823"/>
                      <a:pt x="2249" y="6823"/>
                    </a:cubicBezTo>
                    <a:close/>
                    <a:moveTo>
                      <a:pt x="1851" y="6366"/>
                    </a:moveTo>
                    <a:cubicBezTo>
                      <a:pt x="1851" y="6346"/>
                      <a:pt x="1851" y="6346"/>
                      <a:pt x="1851" y="6326"/>
                    </a:cubicBezTo>
                    <a:lnTo>
                      <a:pt x="1871" y="6326"/>
                    </a:lnTo>
                    <a:cubicBezTo>
                      <a:pt x="1871" y="6346"/>
                      <a:pt x="1871" y="6346"/>
                      <a:pt x="1871" y="6366"/>
                    </a:cubicBezTo>
                    <a:cubicBezTo>
                      <a:pt x="1871" y="6366"/>
                      <a:pt x="1851" y="6366"/>
                      <a:pt x="1851" y="6366"/>
                    </a:cubicBezTo>
                    <a:close/>
                    <a:moveTo>
                      <a:pt x="1214" y="6346"/>
                    </a:moveTo>
                    <a:cubicBezTo>
                      <a:pt x="1234" y="6326"/>
                      <a:pt x="1234" y="6306"/>
                      <a:pt x="1254" y="6286"/>
                    </a:cubicBezTo>
                    <a:cubicBezTo>
                      <a:pt x="1254" y="6306"/>
                      <a:pt x="1274" y="6306"/>
                      <a:pt x="1274" y="6306"/>
                    </a:cubicBezTo>
                    <a:cubicBezTo>
                      <a:pt x="1274" y="6326"/>
                      <a:pt x="1254" y="6346"/>
                      <a:pt x="1234" y="6366"/>
                    </a:cubicBezTo>
                    <a:cubicBezTo>
                      <a:pt x="1234" y="6366"/>
                      <a:pt x="1234" y="6346"/>
                      <a:pt x="1214" y="6346"/>
                    </a:cubicBezTo>
                    <a:close/>
                    <a:moveTo>
                      <a:pt x="936" y="5252"/>
                    </a:moveTo>
                    <a:cubicBezTo>
                      <a:pt x="936" y="5252"/>
                      <a:pt x="916" y="5252"/>
                      <a:pt x="916" y="5252"/>
                    </a:cubicBezTo>
                    <a:cubicBezTo>
                      <a:pt x="916" y="5232"/>
                      <a:pt x="916" y="5212"/>
                      <a:pt x="896" y="5192"/>
                    </a:cubicBezTo>
                    <a:cubicBezTo>
                      <a:pt x="916" y="5192"/>
                      <a:pt x="916" y="5212"/>
                      <a:pt x="916" y="5212"/>
                    </a:cubicBezTo>
                    <a:cubicBezTo>
                      <a:pt x="936" y="5232"/>
                      <a:pt x="936" y="5232"/>
                      <a:pt x="936" y="5252"/>
                    </a:cubicBezTo>
                    <a:close/>
                    <a:moveTo>
                      <a:pt x="1095" y="5590"/>
                    </a:moveTo>
                    <a:cubicBezTo>
                      <a:pt x="1115" y="5670"/>
                      <a:pt x="1035" y="5769"/>
                      <a:pt x="1135" y="5829"/>
                    </a:cubicBezTo>
                    <a:cubicBezTo>
                      <a:pt x="1135" y="5849"/>
                      <a:pt x="1135" y="5869"/>
                      <a:pt x="1155" y="5889"/>
                    </a:cubicBezTo>
                    <a:cubicBezTo>
                      <a:pt x="1155" y="5889"/>
                      <a:pt x="1155" y="5889"/>
                      <a:pt x="1155" y="5908"/>
                    </a:cubicBezTo>
                    <a:cubicBezTo>
                      <a:pt x="1155" y="5908"/>
                      <a:pt x="1155" y="5928"/>
                      <a:pt x="1155" y="5928"/>
                    </a:cubicBezTo>
                    <a:cubicBezTo>
                      <a:pt x="1155" y="5928"/>
                      <a:pt x="1155" y="5908"/>
                      <a:pt x="1155" y="5908"/>
                    </a:cubicBezTo>
                    <a:cubicBezTo>
                      <a:pt x="1155" y="5889"/>
                      <a:pt x="1155" y="5889"/>
                      <a:pt x="1155" y="5889"/>
                    </a:cubicBezTo>
                    <a:cubicBezTo>
                      <a:pt x="1135" y="5869"/>
                      <a:pt x="1135" y="5849"/>
                      <a:pt x="1115" y="5829"/>
                    </a:cubicBezTo>
                    <a:cubicBezTo>
                      <a:pt x="1055" y="5869"/>
                      <a:pt x="1015" y="5809"/>
                      <a:pt x="996" y="5749"/>
                    </a:cubicBezTo>
                    <a:cubicBezTo>
                      <a:pt x="976" y="5650"/>
                      <a:pt x="996" y="5590"/>
                      <a:pt x="1095" y="5590"/>
                    </a:cubicBezTo>
                    <a:close/>
                    <a:moveTo>
                      <a:pt x="1553" y="6147"/>
                    </a:moveTo>
                    <a:cubicBezTo>
                      <a:pt x="1553" y="6147"/>
                      <a:pt x="1553" y="6147"/>
                      <a:pt x="1572" y="6147"/>
                    </a:cubicBezTo>
                    <a:cubicBezTo>
                      <a:pt x="1572" y="6147"/>
                      <a:pt x="1572" y="6147"/>
                      <a:pt x="1572" y="6167"/>
                    </a:cubicBezTo>
                    <a:cubicBezTo>
                      <a:pt x="1572" y="6167"/>
                      <a:pt x="1572" y="6187"/>
                      <a:pt x="1572" y="6187"/>
                    </a:cubicBezTo>
                    <a:cubicBezTo>
                      <a:pt x="1553" y="6167"/>
                      <a:pt x="1553" y="6167"/>
                      <a:pt x="1553" y="6147"/>
                    </a:cubicBezTo>
                    <a:close/>
                    <a:moveTo>
                      <a:pt x="1274" y="4277"/>
                    </a:moveTo>
                    <a:cubicBezTo>
                      <a:pt x="1274" y="4297"/>
                      <a:pt x="1294" y="4337"/>
                      <a:pt x="1274" y="4337"/>
                    </a:cubicBezTo>
                    <a:cubicBezTo>
                      <a:pt x="1254" y="4357"/>
                      <a:pt x="1194" y="4377"/>
                      <a:pt x="1155" y="4397"/>
                    </a:cubicBezTo>
                    <a:lnTo>
                      <a:pt x="1155" y="4397"/>
                    </a:lnTo>
                    <a:lnTo>
                      <a:pt x="1155" y="4397"/>
                    </a:lnTo>
                    <a:cubicBezTo>
                      <a:pt x="1175" y="4476"/>
                      <a:pt x="1175" y="4536"/>
                      <a:pt x="1175" y="4615"/>
                    </a:cubicBezTo>
                    <a:cubicBezTo>
                      <a:pt x="1135" y="4476"/>
                      <a:pt x="996" y="4397"/>
                      <a:pt x="1035" y="4178"/>
                    </a:cubicBezTo>
                    <a:cubicBezTo>
                      <a:pt x="1095" y="4277"/>
                      <a:pt x="1135" y="4337"/>
                      <a:pt x="1155" y="4397"/>
                    </a:cubicBezTo>
                    <a:lnTo>
                      <a:pt x="1155" y="4397"/>
                    </a:lnTo>
                    <a:lnTo>
                      <a:pt x="1155" y="4397"/>
                    </a:lnTo>
                    <a:cubicBezTo>
                      <a:pt x="1194" y="4357"/>
                      <a:pt x="1214" y="4317"/>
                      <a:pt x="1234" y="4277"/>
                    </a:cubicBezTo>
                    <a:cubicBezTo>
                      <a:pt x="1234" y="4277"/>
                      <a:pt x="1274" y="4277"/>
                      <a:pt x="1274" y="4277"/>
                    </a:cubicBezTo>
                    <a:close/>
                    <a:moveTo>
                      <a:pt x="1493" y="3541"/>
                    </a:moveTo>
                    <a:lnTo>
                      <a:pt x="1493" y="3601"/>
                    </a:lnTo>
                    <a:cubicBezTo>
                      <a:pt x="1493" y="3601"/>
                      <a:pt x="1473" y="3601"/>
                      <a:pt x="1473" y="3601"/>
                    </a:cubicBezTo>
                    <a:cubicBezTo>
                      <a:pt x="1473" y="3581"/>
                      <a:pt x="1453" y="3561"/>
                      <a:pt x="1453" y="3541"/>
                    </a:cubicBezTo>
                    <a:cubicBezTo>
                      <a:pt x="1473" y="3541"/>
                      <a:pt x="1493" y="3541"/>
                      <a:pt x="1493" y="3541"/>
                    </a:cubicBezTo>
                    <a:close/>
                    <a:moveTo>
                      <a:pt x="10743" y="876"/>
                    </a:moveTo>
                    <a:cubicBezTo>
                      <a:pt x="10683" y="756"/>
                      <a:pt x="10524" y="955"/>
                      <a:pt x="10504" y="736"/>
                    </a:cubicBezTo>
                    <a:cubicBezTo>
                      <a:pt x="10584" y="736"/>
                      <a:pt x="10644" y="736"/>
                      <a:pt x="10703" y="756"/>
                    </a:cubicBezTo>
                    <a:cubicBezTo>
                      <a:pt x="10723" y="756"/>
                      <a:pt x="10743" y="836"/>
                      <a:pt x="10743" y="876"/>
                    </a:cubicBezTo>
                    <a:close/>
                    <a:moveTo>
                      <a:pt x="11777" y="1234"/>
                    </a:moveTo>
                    <a:cubicBezTo>
                      <a:pt x="11758" y="1273"/>
                      <a:pt x="11738" y="1293"/>
                      <a:pt x="11718" y="1313"/>
                    </a:cubicBezTo>
                    <a:cubicBezTo>
                      <a:pt x="11698" y="1313"/>
                      <a:pt x="11678" y="1293"/>
                      <a:pt x="11638" y="1273"/>
                    </a:cubicBezTo>
                    <a:cubicBezTo>
                      <a:pt x="11678" y="1254"/>
                      <a:pt x="11718" y="1234"/>
                      <a:pt x="11738" y="1234"/>
                    </a:cubicBezTo>
                    <a:cubicBezTo>
                      <a:pt x="11758" y="1214"/>
                      <a:pt x="11758" y="1234"/>
                      <a:pt x="11777" y="1234"/>
                    </a:cubicBezTo>
                    <a:close/>
                    <a:moveTo>
                      <a:pt x="12573" y="1452"/>
                    </a:moveTo>
                    <a:cubicBezTo>
                      <a:pt x="12573" y="1452"/>
                      <a:pt x="12553" y="1452"/>
                      <a:pt x="12553" y="1472"/>
                    </a:cubicBezTo>
                    <a:cubicBezTo>
                      <a:pt x="12553" y="1452"/>
                      <a:pt x="12533" y="1452"/>
                      <a:pt x="12533" y="1433"/>
                    </a:cubicBezTo>
                    <a:cubicBezTo>
                      <a:pt x="12533" y="1433"/>
                      <a:pt x="12553" y="1433"/>
                      <a:pt x="12553" y="1413"/>
                    </a:cubicBezTo>
                    <a:cubicBezTo>
                      <a:pt x="12553" y="1433"/>
                      <a:pt x="12573" y="1433"/>
                      <a:pt x="12573" y="1452"/>
                    </a:cubicBezTo>
                    <a:close/>
                    <a:moveTo>
                      <a:pt x="12692" y="1791"/>
                    </a:moveTo>
                    <a:lnTo>
                      <a:pt x="12692" y="1791"/>
                    </a:lnTo>
                    <a:cubicBezTo>
                      <a:pt x="12692" y="1791"/>
                      <a:pt x="12712" y="1791"/>
                      <a:pt x="12712" y="1771"/>
                    </a:cubicBezTo>
                    <a:lnTo>
                      <a:pt x="12712" y="1811"/>
                    </a:lnTo>
                    <a:cubicBezTo>
                      <a:pt x="12712" y="181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92" y="1791"/>
                      <a:pt x="12692" y="1791"/>
                      <a:pt x="12692" y="1791"/>
                    </a:cubicBezTo>
                    <a:cubicBezTo>
                      <a:pt x="12673" y="1791"/>
                      <a:pt x="12673" y="1771"/>
                      <a:pt x="12653" y="1771"/>
                    </a:cubicBezTo>
                    <a:lnTo>
                      <a:pt x="12692" y="1751"/>
                    </a:lnTo>
                    <a:cubicBezTo>
                      <a:pt x="12692" y="1771"/>
                      <a:pt x="12692" y="1771"/>
                      <a:pt x="12692" y="1791"/>
                    </a:cubicBezTo>
                    <a:close/>
                    <a:moveTo>
                      <a:pt x="13269" y="1990"/>
                    </a:moveTo>
                    <a:cubicBezTo>
                      <a:pt x="12971" y="1811"/>
                      <a:pt x="12971" y="1811"/>
                      <a:pt x="13011" y="1612"/>
                    </a:cubicBezTo>
                    <a:cubicBezTo>
                      <a:pt x="13090" y="1731"/>
                      <a:pt x="13170" y="1830"/>
                      <a:pt x="13269" y="1990"/>
                    </a:cubicBezTo>
                    <a:close/>
                    <a:moveTo>
                      <a:pt x="14344" y="2467"/>
                    </a:moveTo>
                    <a:lnTo>
                      <a:pt x="14324" y="2467"/>
                    </a:lnTo>
                    <a:lnTo>
                      <a:pt x="14304" y="2447"/>
                    </a:lnTo>
                    <a:close/>
                    <a:moveTo>
                      <a:pt x="17228" y="3740"/>
                    </a:moveTo>
                    <a:cubicBezTo>
                      <a:pt x="17129" y="3661"/>
                      <a:pt x="17109" y="3621"/>
                      <a:pt x="17069" y="3581"/>
                    </a:cubicBezTo>
                    <a:cubicBezTo>
                      <a:pt x="17069" y="3561"/>
                      <a:pt x="17069" y="3541"/>
                      <a:pt x="17069" y="3521"/>
                    </a:cubicBezTo>
                    <a:cubicBezTo>
                      <a:pt x="17089" y="3521"/>
                      <a:pt x="17129" y="3521"/>
                      <a:pt x="17129" y="3521"/>
                    </a:cubicBezTo>
                    <a:cubicBezTo>
                      <a:pt x="17148" y="3561"/>
                      <a:pt x="17168" y="3621"/>
                      <a:pt x="17228" y="3740"/>
                    </a:cubicBezTo>
                    <a:close/>
                    <a:moveTo>
                      <a:pt x="18302" y="3919"/>
                    </a:moveTo>
                    <a:cubicBezTo>
                      <a:pt x="18282" y="3959"/>
                      <a:pt x="18262" y="3999"/>
                      <a:pt x="18243" y="4019"/>
                    </a:cubicBezTo>
                    <a:cubicBezTo>
                      <a:pt x="18243" y="4019"/>
                      <a:pt x="18203" y="3999"/>
                      <a:pt x="18183" y="3999"/>
                    </a:cubicBezTo>
                    <a:cubicBezTo>
                      <a:pt x="18183" y="3959"/>
                      <a:pt x="18183" y="3919"/>
                      <a:pt x="18183" y="3879"/>
                    </a:cubicBezTo>
                    <a:cubicBezTo>
                      <a:pt x="18223" y="3899"/>
                      <a:pt x="18243" y="3899"/>
                      <a:pt x="18302" y="3919"/>
                    </a:cubicBezTo>
                    <a:close/>
                    <a:moveTo>
                      <a:pt x="38374" y="3581"/>
                    </a:moveTo>
                    <a:cubicBezTo>
                      <a:pt x="38354" y="3621"/>
                      <a:pt x="38334" y="3641"/>
                      <a:pt x="38314" y="3680"/>
                    </a:cubicBezTo>
                    <a:cubicBezTo>
                      <a:pt x="38294" y="3661"/>
                      <a:pt x="38255" y="3641"/>
                      <a:pt x="38255" y="3621"/>
                    </a:cubicBezTo>
                    <a:cubicBezTo>
                      <a:pt x="38255" y="3581"/>
                      <a:pt x="38274" y="3561"/>
                      <a:pt x="38274" y="3521"/>
                    </a:cubicBezTo>
                    <a:cubicBezTo>
                      <a:pt x="38294" y="3541"/>
                      <a:pt x="38334" y="3561"/>
                      <a:pt x="38374" y="3581"/>
                    </a:cubicBezTo>
                    <a:close/>
                    <a:moveTo>
                      <a:pt x="39448" y="5192"/>
                    </a:moveTo>
                    <a:cubicBezTo>
                      <a:pt x="39448" y="5212"/>
                      <a:pt x="39448" y="5212"/>
                      <a:pt x="39448" y="5232"/>
                    </a:cubicBezTo>
                    <a:cubicBezTo>
                      <a:pt x="39428" y="5212"/>
                      <a:pt x="39428" y="5192"/>
                      <a:pt x="39428" y="5192"/>
                    </a:cubicBezTo>
                    <a:close/>
                    <a:moveTo>
                      <a:pt x="39548" y="4775"/>
                    </a:moveTo>
                    <a:cubicBezTo>
                      <a:pt x="39488" y="4814"/>
                      <a:pt x="39388" y="4755"/>
                      <a:pt x="39388" y="4695"/>
                    </a:cubicBezTo>
                    <a:cubicBezTo>
                      <a:pt x="39388" y="4695"/>
                      <a:pt x="39428" y="4655"/>
                      <a:pt x="39428" y="4655"/>
                    </a:cubicBezTo>
                    <a:cubicBezTo>
                      <a:pt x="39468" y="4675"/>
                      <a:pt x="39508" y="4695"/>
                      <a:pt x="39548" y="4715"/>
                    </a:cubicBezTo>
                    <a:cubicBezTo>
                      <a:pt x="39548" y="4715"/>
                      <a:pt x="39548" y="4755"/>
                      <a:pt x="39548" y="47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70;p26">
                <a:extLst>
                  <a:ext uri="{FF2B5EF4-FFF2-40B4-BE49-F238E27FC236}">
                    <a16:creationId xmlns:a16="http://schemas.microsoft.com/office/drawing/2014/main" id="{FFB7E998-2A07-D568-EC3D-5EBEBBB82422}"/>
                  </a:ext>
                </a:extLst>
              </p:cNvPr>
              <p:cNvSpPr/>
              <p:nvPr/>
            </p:nvSpPr>
            <p:spPr>
              <a:xfrm>
                <a:off x="4200375" y="-3643950"/>
                <a:ext cx="150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80" extrusionOk="0">
                    <a:moveTo>
                      <a:pt x="0" y="0"/>
                    </a:moveTo>
                    <a:cubicBezTo>
                      <a:pt x="20" y="20"/>
                      <a:pt x="40" y="20"/>
                      <a:pt x="60" y="40"/>
                    </a:cubicBezTo>
                    <a:cubicBezTo>
                      <a:pt x="40" y="60"/>
                      <a:pt x="40" y="60"/>
                      <a:pt x="40" y="80"/>
                    </a:cubicBezTo>
                    <a:cubicBezTo>
                      <a:pt x="20" y="60"/>
                      <a:pt x="0" y="40"/>
                      <a:pt x="0" y="20"/>
                    </a:cubicBezTo>
                    <a:cubicBezTo>
                      <a:pt x="0" y="2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71;p26">
                <a:extLst>
                  <a:ext uri="{FF2B5EF4-FFF2-40B4-BE49-F238E27FC236}">
                    <a16:creationId xmlns:a16="http://schemas.microsoft.com/office/drawing/2014/main" id="{79E9A6D2-1B8C-72A8-1E88-C7A628E10FC7}"/>
                  </a:ext>
                </a:extLst>
              </p:cNvPr>
              <p:cNvSpPr/>
              <p:nvPr/>
            </p:nvSpPr>
            <p:spPr>
              <a:xfrm>
                <a:off x="3552850" y="-3787175"/>
                <a:ext cx="998150" cy="221325"/>
              </a:xfrm>
              <a:custGeom>
                <a:avLst/>
                <a:gdLst/>
                <a:ahLst/>
                <a:cxnLst/>
                <a:rect l="l" t="t" r="r" b="b"/>
                <a:pathLst>
                  <a:path w="39926" h="8853" extrusionOk="0">
                    <a:moveTo>
                      <a:pt x="32108" y="120"/>
                    </a:moveTo>
                    <a:cubicBezTo>
                      <a:pt x="31770" y="0"/>
                      <a:pt x="31431" y="120"/>
                      <a:pt x="31093" y="120"/>
                    </a:cubicBezTo>
                    <a:cubicBezTo>
                      <a:pt x="30874" y="100"/>
                      <a:pt x="30656" y="159"/>
                      <a:pt x="30437" y="219"/>
                    </a:cubicBezTo>
                    <a:cubicBezTo>
                      <a:pt x="30357" y="239"/>
                      <a:pt x="30317" y="338"/>
                      <a:pt x="30198" y="259"/>
                    </a:cubicBezTo>
                    <a:cubicBezTo>
                      <a:pt x="30158" y="219"/>
                      <a:pt x="30059" y="418"/>
                      <a:pt x="29959" y="279"/>
                    </a:cubicBezTo>
                    <a:cubicBezTo>
                      <a:pt x="29959" y="279"/>
                      <a:pt x="29920" y="279"/>
                      <a:pt x="29900" y="299"/>
                    </a:cubicBezTo>
                    <a:cubicBezTo>
                      <a:pt x="29820" y="438"/>
                      <a:pt x="29681" y="418"/>
                      <a:pt x="29562" y="438"/>
                    </a:cubicBezTo>
                    <a:cubicBezTo>
                      <a:pt x="29482" y="458"/>
                      <a:pt x="29402" y="458"/>
                      <a:pt x="29343" y="557"/>
                    </a:cubicBezTo>
                    <a:cubicBezTo>
                      <a:pt x="29343" y="577"/>
                      <a:pt x="29263" y="597"/>
                      <a:pt x="29243" y="597"/>
                    </a:cubicBezTo>
                    <a:cubicBezTo>
                      <a:pt x="29164" y="498"/>
                      <a:pt x="29084" y="557"/>
                      <a:pt x="28985" y="577"/>
                    </a:cubicBezTo>
                    <a:cubicBezTo>
                      <a:pt x="28845" y="617"/>
                      <a:pt x="28706" y="597"/>
                      <a:pt x="28666" y="776"/>
                    </a:cubicBezTo>
                    <a:cubicBezTo>
                      <a:pt x="28567" y="816"/>
                      <a:pt x="28467" y="856"/>
                      <a:pt x="28368" y="895"/>
                    </a:cubicBezTo>
                    <a:cubicBezTo>
                      <a:pt x="28388" y="995"/>
                      <a:pt x="28607" y="935"/>
                      <a:pt x="28467" y="1134"/>
                    </a:cubicBezTo>
                    <a:cubicBezTo>
                      <a:pt x="28348" y="1074"/>
                      <a:pt x="28229" y="1035"/>
                      <a:pt x="28089" y="995"/>
                    </a:cubicBezTo>
                    <a:cubicBezTo>
                      <a:pt x="28089" y="955"/>
                      <a:pt x="28109" y="895"/>
                      <a:pt x="28109" y="856"/>
                    </a:cubicBezTo>
                    <a:cubicBezTo>
                      <a:pt x="28109" y="856"/>
                      <a:pt x="28089" y="856"/>
                      <a:pt x="28070" y="856"/>
                    </a:cubicBezTo>
                    <a:cubicBezTo>
                      <a:pt x="28030" y="975"/>
                      <a:pt x="27990" y="1094"/>
                      <a:pt x="27950" y="1214"/>
                    </a:cubicBezTo>
                    <a:cubicBezTo>
                      <a:pt x="27910" y="1214"/>
                      <a:pt x="27851" y="1234"/>
                      <a:pt x="27831" y="1214"/>
                    </a:cubicBezTo>
                    <a:cubicBezTo>
                      <a:pt x="27751" y="1114"/>
                      <a:pt x="27672" y="1114"/>
                      <a:pt x="27552" y="1194"/>
                    </a:cubicBezTo>
                    <a:cubicBezTo>
                      <a:pt x="27393" y="1293"/>
                      <a:pt x="27214" y="1254"/>
                      <a:pt x="27075" y="1433"/>
                    </a:cubicBezTo>
                    <a:cubicBezTo>
                      <a:pt x="27075" y="1433"/>
                      <a:pt x="27055" y="1433"/>
                      <a:pt x="27055" y="1413"/>
                    </a:cubicBezTo>
                    <a:cubicBezTo>
                      <a:pt x="26975" y="1373"/>
                      <a:pt x="26936" y="1413"/>
                      <a:pt x="26876" y="1492"/>
                    </a:cubicBezTo>
                    <a:cubicBezTo>
                      <a:pt x="26816" y="1572"/>
                      <a:pt x="26717" y="1711"/>
                      <a:pt x="26637" y="1671"/>
                    </a:cubicBezTo>
                    <a:cubicBezTo>
                      <a:pt x="26498" y="1612"/>
                      <a:pt x="26438" y="1751"/>
                      <a:pt x="26339" y="1771"/>
                    </a:cubicBezTo>
                    <a:cubicBezTo>
                      <a:pt x="26279" y="1731"/>
                      <a:pt x="26239" y="1691"/>
                      <a:pt x="26220" y="1671"/>
                    </a:cubicBezTo>
                    <a:cubicBezTo>
                      <a:pt x="26060" y="1711"/>
                      <a:pt x="25921" y="1731"/>
                      <a:pt x="25802" y="1791"/>
                    </a:cubicBezTo>
                    <a:cubicBezTo>
                      <a:pt x="25663" y="1850"/>
                      <a:pt x="25543" y="1930"/>
                      <a:pt x="25404" y="2009"/>
                    </a:cubicBezTo>
                    <a:cubicBezTo>
                      <a:pt x="25384" y="2109"/>
                      <a:pt x="25384" y="2188"/>
                      <a:pt x="25364" y="2288"/>
                    </a:cubicBezTo>
                    <a:cubicBezTo>
                      <a:pt x="25304" y="2328"/>
                      <a:pt x="25225" y="2348"/>
                      <a:pt x="25165" y="2387"/>
                    </a:cubicBezTo>
                    <a:cubicBezTo>
                      <a:pt x="25125" y="2507"/>
                      <a:pt x="25086" y="2606"/>
                      <a:pt x="25066" y="2726"/>
                    </a:cubicBezTo>
                    <a:cubicBezTo>
                      <a:pt x="24946" y="2686"/>
                      <a:pt x="24946" y="2586"/>
                      <a:pt x="24946" y="2507"/>
                    </a:cubicBezTo>
                    <a:cubicBezTo>
                      <a:pt x="24927" y="2467"/>
                      <a:pt x="24907" y="2447"/>
                      <a:pt x="24887" y="2407"/>
                    </a:cubicBezTo>
                    <a:cubicBezTo>
                      <a:pt x="24787" y="2427"/>
                      <a:pt x="24688" y="2447"/>
                      <a:pt x="24608" y="2467"/>
                    </a:cubicBezTo>
                    <a:cubicBezTo>
                      <a:pt x="24489" y="2547"/>
                      <a:pt x="24568" y="2706"/>
                      <a:pt x="24409" y="2785"/>
                    </a:cubicBezTo>
                    <a:cubicBezTo>
                      <a:pt x="24409" y="2726"/>
                      <a:pt x="24389" y="2686"/>
                      <a:pt x="24370" y="2646"/>
                    </a:cubicBezTo>
                    <a:cubicBezTo>
                      <a:pt x="24370" y="2626"/>
                      <a:pt x="24350" y="2646"/>
                      <a:pt x="24350" y="2646"/>
                    </a:cubicBezTo>
                    <a:cubicBezTo>
                      <a:pt x="24290" y="2706"/>
                      <a:pt x="24290" y="2825"/>
                      <a:pt x="24190" y="2845"/>
                    </a:cubicBezTo>
                    <a:cubicBezTo>
                      <a:pt x="24111" y="2845"/>
                      <a:pt x="24031" y="2865"/>
                      <a:pt x="23932" y="2905"/>
                    </a:cubicBezTo>
                    <a:cubicBezTo>
                      <a:pt x="23932" y="3004"/>
                      <a:pt x="23912" y="3104"/>
                      <a:pt x="23892" y="3243"/>
                    </a:cubicBezTo>
                    <a:cubicBezTo>
                      <a:pt x="23813" y="3104"/>
                      <a:pt x="23773" y="3004"/>
                      <a:pt x="23693" y="2905"/>
                    </a:cubicBezTo>
                    <a:cubicBezTo>
                      <a:pt x="23594" y="2984"/>
                      <a:pt x="23574" y="3123"/>
                      <a:pt x="23454" y="3143"/>
                    </a:cubicBezTo>
                    <a:cubicBezTo>
                      <a:pt x="23375" y="3163"/>
                      <a:pt x="23275" y="3183"/>
                      <a:pt x="23176" y="3183"/>
                    </a:cubicBezTo>
                    <a:cubicBezTo>
                      <a:pt x="23116" y="3283"/>
                      <a:pt x="23057" y="3362"/>
                      <a:pt x="22977" y="3462"/>
                    </a:cubicBezTo>
                    <a:cubicBezTo>
                      <a:pt x="22957" y="3422"/>
                      <a:pt x="22917" y="3382"/>
                      <a:pt x="22897" y="3342"/>
                    </a:cubicBezTo>
                    <a:cubicBezTo>
                      <a:pt x="22758" y="3402"/>
                      <a:pt x="22619" y="3442"/>
                      <a:pt x="22520" y="3481"/>
                    </a:cubicBezTo>
                    <a:cubicBezTo>
                      <a:pt x="22480" y="3601"/>
                      <a:pt x="22440" y="3661"/>
                      <a:pt x="22380" y="3760"/>
                    </a:cubicBezTo>
                    <a:cubicBezTo>
                      <a:pt x="22340" y="3680"/>
                      <a:pt x="22301" y="3621"/>
                      <a:pt x="22261" y="3561"/>
                    </a:cubicBezTo>
                    <a:cubicBezTo>
                      <a:pt x="22181" y="3601"/>
                      <a:pt x="22102" y="3700"/>
                      <a:pt x="22022" y="3700"/>
                    </a:cubicBezTo>
                    <a:cubicBezTo>
                      <a:pt x="21923" y="3700"/>
                      <a:pt x="21823" y="3720"/>
                      <a:pt x="21724" y="3720"/>
                    </a:cubicBezTo>
                    <a:cubicBezTo>
                      <a:pt x="21545" y="3740"/>
                      <a:pt x="21545" y="3760"/>
                      <a:pt x="21425" y="3999"/>
                    </a:cubicBezTo>
                    <a:cubicBezTo>
                      <a:pt x="21386" y="3979"/>
                      <a:pt x="21346" y="3959"/>
                      <a:pt x="21306" y="3919"/>
                    </a:cubicBezTo>
                    <a:cubicBezTo>
                      <a:pt x="21147" y="3800"/>
                      <a:pt x="20988" y="3879"/>
                      <a:pt x="20849" y="3999"/>
                    </a:cubicBezTo>
                    <a:cubicBezTo>
                      <a:pt x="20809" y="4019"/>
                      <a:pt x="20789" y="4098"/>
                      <a:pt x="20749" y="4118"/>
                    </a:cubicBezTo>
                    <a:cubicBezTo>
                      <a:pt x="20610" y="4178"/>
                      <a:pt x="20490" y="4317"/>
                      <a:pt x="20331" y="4257"/>
                    </a:cubicBezTo>
                    <a:cubicBezTo>
                      <a:pt x="20331" y="4257"/>
                      <a:pt x="20331" y="4237"/>
                      <a:pt x="20331" y="4237"/>
                    </a:cubicBezTo>
                    <a:cubicBezTo>
                      <a:pt x="20311" y="4237"/>
                      <a:pt x="20311" y="4237"/>
                      <a:pt x="20311" y="4257"/>
                    </a:cubicBezTo>
                    <a:cubicBezTo>
                      <a:pt x="20311" y="4257"/>
                      <a:pt x="20311" y="4257"/>
                      <a:pt x="20311" y="4257"/>
                    </a:cubicBezTo>
                    <a:lnTo>
                      <a:pt x="20311" y="4257"/>
                    </a:lnTo>
                    <a:lnTo>
                      <a:pt x="20311" y="4257"/>
                    </a:lnTo>
                    <a:cubicBezTo>
                      <a:pt x="20272" y="4237"/>
                      <a:pt x="20212" y="4198"/>
                      <a:pt x="20192" y="4198"/>
                    </a:cubicBezTo>
                    <a:cubicBezTo>
                      <a:pt x="20132" y="4257"/>
                      <a:pt x="20073" y="4337"/>
                      <a:pt x="20013" y="4397"/>
                    </a:cubicBezTo>
                    <a:cubicBezTo>
                      <a:pt x="19953" y="4257"/>
                      <a:pt x="19874" y="4158"/>
                      <a:pt x="19695" y="4257"/>
                    </a:cubicBezTo>
                    <a:cubicBezTo>
                      <a:pt x="19675" y="4317"/>
                      <a:pt x="19635" y="4397"/>
                      <a:pt x="19615" y="4456"/>
                    </a:cubicBezTo>
                    <a:cubicBezTo>
                      <a:pt x="19555" y="4416"/>
                      <a:pt x="19496" y="4377"/>
                      <a:pt x="19456" y="4337"/>
                    </a:cubicBezTo>
                    <a:cubicBezTo>
                      <a:pt x="19416" y="4436"/>
                      <a:pt x="19376" y="4496"/>
                      <a:pt x="19357" y="4556"/>
                    </a:cubicBezTo>
                    <a:cubicBezTo>
                      <a:pt x="19257" y="4516"/>
                      <a:pt x="19197" y="4456"/>
                      <a:pt x="19118" y="4436"/>
                    </a:cubicBezTo>
                    <a:cubicBezTo>
                      <a:pt x="19078" y="4436"/>
                      <a:pt x="19018" y="4496"/>
                      <a:pt x="18979" y="4536"/>
                    </a:cubicBezTo>
                    <a:cubicBezTo>
                      <a:pt x="18939" y="4436"/>
                      <a:pt x="18879" y="4456"/>
                      <a:pt x="18800" y="4456"/>
                    </a:cubicBezTo>
                    <a:cubicBezTo>
                      <a:pt x="18720" y="4476"/>
                      <a:pt x="18680" y="4536"/>
                      <a:pt x="18660" y="4595"/>
                    </a:cubicBezTo>
                    <a:cubicBezTo>
                      <a:pt x="18640" y="4675"/>
                      <a:pt x="18640" y="4735"/>
                      <a:pt x="18621" y="4814"/>
                    </a:cubicBezTo>
                    <a:cubicBezTo>
                      <a:pt x="18541" y="4775"/>
                      <a:pt x="18561" y="4715"/>
                      <a:pt x="18601" y="4655"/>
                    </a:cubicBezTo>
                    <a:cubicBezTo>
                      <a:pt x="18621" y="4576"/>
                      <a:pt x="18601" y="4516"/>
                      <a:pt x="18521" y="4496"/>
                    </a:cubicBezTo>
                    <a:cubicBezTo>
                      <a:pt x="18402" y="4655"/>
                      <a:pt x="18322" y="4874"/>
                      <a:pt x="18083" y="4695"/>
                    </a:cubicBezTo>
                    <a:cubicBezTo>
                      <a:pt x="18064" y="4695"/>
                      <a:pt x="18024" y="4715"/>
                      <a:pt x="17984" y="4735"/>
                    </a:cubicBezTo>
                    <a:cubicBezTo>
                      <a:pt x="17924" y="4794"/>
                      <a:pt x="17865" y="4834"/>
                      <a:pt x="17805" y="4755"/>
                    </a:cubicBezTo>
                    <a:cubicBezTo>
                      <a:pt x="17785" y="4735"/>
                      <a:pt x="17745" y="4775"/>
                      <a:pt x="17725" y="4794"/>
                    </a:cubicBezTo>
                    <a:cubicBezTo>
                      <a:pt x="17686" y="4814"/>
                      <a:pt x="17646" y="4854"/>
                      <a:pt x="17646" y="4854"/>
                    </a:cubicBezTo>
                    <a:cubicBezTo>
                      <a:pt x="17507" y="4755"/>
                      <a:pt x="17487" y="4914"/>
                      <a:pt x="17427" y="4973"/>
                    </a:cubicBezTo>
                    <a:cubicBezTo>
                      <a:pt x="17228" y="4715"/>
                      <a:pt x="17208" y="4715"/>
                      <a:pt x="16890" y="4914"/>
                    </a:cubicBezTo>
                    <a:cubicBezTo>
                      <a:pt x="16870" y="4934"/>
                      <a:pt x="16830" y="4914"/>
                      <a:pt x="16790" y="4934"/>
                    </a:cubicBezTo>
                    <a:cubicBezTo>
                      <a:pt x="16771" y="4775"/>
                      <a:pt x="16651" y="4894"/>
                      <a:pt x="16591" y="4834"/>
                    </a:cubicBezTo>
                    <a:cubicBezTo>
                      <a:pt x="16532" y="4794"/>
                      <a:pt x="16393" y="4854"/>
                      <a:pt x="16313" y="4834"/>
                    </a:cubicBezTo>
                    <a:cubicBezTo>
                      <a:pt x="16214" y="4814"/>
                      <a:pt x="16094" y="4874"/>
                      <a:pt x="16015" y="4794"/>
                    </a:cubicBezTo>
                    <a:cubicBezTo>
                      <a:pt x="15915" y="4695"/>
                      <a:pt x="15776" y="4894"/>
                      <a:pt x="15657" y="4794"/>
                    </a:cubicBezTo>
                    <a:cubicBezTo>
                      <a:pt x="15637" y="4775"/>
                      <a:pt x="15557" y="4794"/>
                      <a:pt x="15537" y="4834"/>
                    </a:cubicBezTo>
                    <a:cubicBezTo>
                      <a:pt x="15438" y="4914"/>
                      <a:pt x="15358" y="4914"/>
                      <a:pt x="15259" y="4854"/>
                    </a:cubicBezTo>
                    <a:cubicBezTo>
                      <a:pt x="15159" y="4794"/>
                      <a:pt x="15060" y="4775"/>
                      <a:pt x="14960" y="4874"/>
                    </a:cubicBezTo>
                    <a:cubicBezTo>
                      <a:pt x="14901" y="4914"/>
                      <a:pt x="14781" y="4934"/>
                      <a:pt x="14761" y="4894"/>
                    </a:cubicBezTo>
                    <a:cubicBezTo>
                      <a:pt x="14642" y="4794"/>
                      <a:pt x="14523" y="4854"/>
                      <a:pt x="14423" y="4834"/>
                    </a:cubicBezTo>
                    <a:cubicBezTo>
                      <a:pt x="14284" y="4794"/>
                      <a:pt x="14125" y="4834"/>
                      <a:pt x="13986" y="4814"/>
                    </a:cubicBezTo>
                    <a:cubicBezTo>
                      <a:pt x="13627" y="4775"/>
                      <a:pt x="13289" y="4715"/>
                      <a:pt x="12931" y="4695"/>
                    </a:cubicBezTo>
                    <a:cubicBezTo>
                      <a:pt x="12573" y="4675"/>
                      <a:pt x="12255" y="4595"/>
                      <a:pt x="11937" y="4516"/>
                    </a:cubicBezTo>
                    <a:cubicBezTo>
                      <a:pt x="11300" y="4377"/>
                      <a:pt x="10663" y="4158"/>
                      <a:pt x="10027" y="4019"/>
                    </a:cubicBezTo>
                    <a:cubicBezTo>
                      <a:pt x="9490" y="3919"/>
                      <a:pt x="8953" y="3800"/>
                      <a:pt x="8435" y="3641"/>
                    </a:cubicBezTo>
                    <a:cubicBezTo>
                      <a:pt x="8157" y="3541"/>
                      <a:pt x="7859" y="3501"/>
                      <a:pt x="7580" y="3442"/>
                    </a:cubicBezTo>
                    <a:cubicBezTo>
                      <a:pt x="7401" y="3402"/>
                      <a:pt x="7222" y="3362"/>
                      <a:pt x="7063" y="3302"/>
                    </a:cubicBezTo>
                    <a:cubicBezTo>
                      <a:pt x="6864" y="3243"/>
                      <a:pt x="6665" y="3163"/>
                      <a:pt x="6466" y="3104"/>
                    </a:cubicBezTo>
                    <a:cubicBezTo>
                      <a:pt x="6128" y="3004"/>
                      <a:pt x="5810" y="2885"/>
                      <a:pt x="5452" y="2865"/>
                    </a:cubicBezTo>
                    <a:cubicBezTo>
                      <a:pt x="5312" y="2845"/>
                      <a:pt x="5193" y="2805"/>
                      <a:pt x="5054" y="2785"/>
                    </a:cubicBezTo>
                    <a:cubicBezTo>
                      <a:pt x="4914" y="2745"/>
                      <a:pt x="4755" y="2706"/>
                      <a:pt x="4596" y="2706"/>
                    </a:cubicBezTo>
                    <a:cubicBezTo>
                      <a:pt x="4477" y="2706"/>
                      <a:pt x="4377" y="2726"/>
                      <a:pt x="4278" y="2686"/>
                    </a:cubicBezTo>
                    <a:cubicBezTo>
                      <a:pt x="4218" y="2646"/>
                      <a:pt x="4159" y="2646"/>
                      <a:pt x="4099" y="2646"/>
                    </a:cubicBezTo>
                    <a:cubicBezTo>
                      <a:pt x="3960" y="2646"/>
                      <a:pt x="3800" y="2626"/>
                      <a:pt x="3661" y="2666"/>
                    </a:cubicBezTo>
                    <a:cubicBezTo>
                      <a:pt x="3482" y="2745"/>
                      <a:pt x="3363" y="2686"/>
                      <a:pt x="3204" y="2646"/>
                    </a:cubicBezTo>
                    <a:cubicBezTo>
                      <a:pt x="3204" y="2646"/>
                      <a:pt x="3184" y="2646"/>
                      <a:pt x="3164" y="2666"/>
                    </a:cubicBezTo>
                    <a:cubicBezTo>
                      <a:pt x="3104" y="2785"/>
                      <a:pt x="3045" y="2726"/>
                      <a:pt x="2965" y="2666"/>
                    </a:cubicBezTo>
                    <a:cubicBezTo>
                      <a:pt x="2885" y="2626"/>
                      <a:pt x="2826" y="2745"/>
                      <a:pt x="2726" y="2706"/>
                    </a:cubicBezTo>
                    <a:cubicBezTo>
                      <a:pt x="2507" y="2646"/>
                      <a:pt x="2289" y="2646"/>
                      <a:pt x="2110" y="2885"/>
                    </a:cubicBezTo>
                    <a:cubicBezTo>
                      <a:pt x="2110" y="2905"/>
                      <a:pt x="2070" y="2885"/>
                      <a:pt x="2050" y="2905"/>
                    </a:cubicBezTo>
                    <a:cubicBezTo>
                      <a:pt x="1911" y="3044"/>
                      <a:pt x="1692" y="3024"/>
                      <a:pt x="1573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73" y="3183"/>
                      <a:pt x="1592" y="3183"/>
                      <a:pt x="1592" y="3183"/>
                    </a:cubicBezTo>
                    <a:cubicBezTo>
                      <a:pt x="1652" y="3203"/>
                      <a:pt x="1692" y="3243"/>
                      <a:pt x="1672" y="3402"/>
                    </a:cubicBezTo>
                    <a:cubicBezTo>
                      <a:pt x="1632" y="3302"/>
                      <a:pt x="1612" y="3243"/>
                      <a:pt x="1592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73" y="3183"/>
                      <a:pt x="1573" y="3183"/>
                      <a:pt x="1573" y="3183"/>
                    </a:cubicBezTo>
                    <a:cubicBezTo>
                      <a:pt x="1553" y="3183"/>
                      <a:pt x="1553" y="3183"/>
                      <a:pt x="1553" y="3183"/>
                    </a:cubicBezTo>
                    <a:cubicBezTo>
                      <a:pt x="1433" y="3223"/>
                      <a:pt x="1413" y="3362"/>
                      <a:pt x="1334" y="3422"/>
                    </a:cubicBezTo>
                    <a:cubicBezTo>
                      <a:pt x="1254" y="3481"/>
                      <a:pt x="1135" y="3462"/>
                      <a:pt x="1055" y="3561"/>
                    </a:cubicBezTo>
                    <a:cubicBezTo>
                      <a:pt x="976" y="3641"/>
                      <a:pt x="896" y="3740"/>
                      <a:pt x="836" y="3800"/>
                    </a:cubicBezTo>
                    <a:cubicBezTo>
                      <a:pt x="817" y="3899"/>
                      <a:pt x="817" y="3979"/>
                      <a:pt x="797" y="4058"/>
                    </a:cubicBezTo>
                    <a:cubicBezTo>
                      <a:pt x="717" y="4198"/>
                      <a:pt x="578" y="4218"/>
                      <a:pt x="459" y="4237"/>
                    </a:cubicBezTo>
                    <a:cubicBezTo>
                      <a:pt x="459" y="4317"/>
                      <a:pt x="478" y="4416"/>
                      <a:pt x="459" y="4436"/>
                    </a:cubicBezTo>
                    <a:cubicBezTo>
                      <a:pt x="419" y="4496"/>
                      <a:pt x="339" y="4496"/>
                      <a:pt x="240" y="4536"/>
                    </a:cubicBezTo>
                    <a:cubicBezTo>
                      <a:pt x="200" y="4695"/>
                      <a:pt x="140" y="4874"/>
                      <a:pt x="81" y="5053"/>
                    </a:cubicBezTo>
                    <a:cubicBezTo>
                      <a:pt x="61" y="5152"/>
                      <a:pt x="81" y="5212"/>
                      <a:pt x="140" y="5272"/>
                    </a:cubicBezTo>
                    <a:cubicBezTo>
                      <a:pt x="180" y="5172"/>
                      <a:pt x="220" y="5093"/>
                      <a:pt x="260" y="4993"/>
                    </a:cubicBezTo>
                    <a:cubicBezTo>
                      <a:pt x="319" y="4993"/>
                      <a:pt x="359" y="5013"/>
                      <a:pt x="439" y="5013"/>
                    </a:cubicBezTo>
                    <a:cubicBezTo>
                      <a:pt x="359" y="5093"/>
                      <a:pt x="319" y="5152"/>
                      <a:pt x="260" y="5192"/>
                    </a:cubicBezTo>
                    <a:cubicBezTo>
                      <a:pt x="359" y="5252"/>
                      <a:pt x="379" y="5351"/>
                      <a:pt x="339" y="5451"/>
                    </a:cubicBezTo>
                    <a:cubicBezTo>
                      <a:pt x="299" y="5590"/>
                      <a:pt x="459" y="5570"/>
                      <a:pt x="459" y="5690"/>
                    </a:cubicBezTo>
                    <a:cubicBezTo>
                      <a:pt x="419" y="5749"/>
                      <a:pt x="399" y="5869"/>
                      <a:pt x="319" y="5928"/>
                    </a:cubicBezTo>
                    <a:cubicBezTo>
                      <a:pt x="279" y="5968"/>
                      <a:pt x="220" y="5968"/>
                      <a:pt x="160" y="6048"/>
                    </a:cubicBezTo>
                    <a:cubicBezTo>
                      <a:pt x="41" y="6247"/>
                      <a:pt x="1" y="6446"/>
                      <a:pt x="81" y="6664"/>
                    </a:cubicBezTo>
                    <a:cubicBezTo>
                      <a:pt x="120" y="6565"/>
                      <a:pt x="160" y="6465"/>
                      <a:pt x="240" y="6306"/>
                    </a:cubicBezTo>
                    <a:cubicBezTo>
                      <a:pt x="240" y="6426"/>
                      <a:pt x="260" y="6485"/>
                      <a:pt x="240" y="6525"/>
                    </a:cubicBezTo>
                    <a:cubicBezTo>
                      <a:pt x="220" y="6605"/>
                      <a:pt x="160" y="6684"/>
                      <a:pt x="140" y="6784"/>
                    </a:cubicBezTo>
                    <a:cubicBezTo>
                      <a:pt x="140" y="6823"/>
                      <a:pt x="160" y="6863"/>
                      <a:pt x="180" y="6903"/>
                    </a:cubicBezTo>
                    <a:cubicBezTo>
                      <a:pt x="279" y="6883"/>
                      <a:pt x="299" y="6744"/>
                      <a:pt x="399" y="6804"/>
                    </a:cubicBezTo>
                    <a:cubicBezTo>
                      <a:pt x="399" y="6863"/>
                      <a:pt x="379" y="7003"/>
                      <a:pt x="399" y="7022"/>
                    </a:cubicBezTo>
                    <a:cubicBezTo>
                      <a:pt x="478" y="7062"/>
                      <a:pt x="439" y="7182"/>
                      <a:pt x="478" y="7221"/>
                    </a:cubicBezTo>
                    <a:cubicBezTo>
                      <a:pt x="518" y="7261"/>
                      <a:pt x="598" y="7281"/>
                      <a:pt x="657" y="7281"/>
                    </a:cubicBezTo>
                    <a:cubicBezTo>
                      <a:pt x="737" y="7301"/>
                      <a:pt x="757" y="7341"/>
                      <a:pt x="797" y="7400"/>
                    </a:cubicBezTo>
                    <a:cubicBezTo>
                      <a:pt x="876" y="7520"/>
                      <a:pt x="976" y="7639"/>
                      <a:pt x="1155" y="7560"/>
                    </a:cubicBezTo>
                    <a:cubicBezTo>
                      <a:pt x="1175" y="7540"/>
                      <a:pt x="1214" y="7540"/>
                      <a:pt x="1234" y="7560"/>
                    </a:cubicBezTo>
                    <a:cubicBezTo>
                      <a:pt x="1334" y="7679"/>
                      <a:pt x="1493" y="7619"/>
                      <a:pt x="1592" y="7679"/>
                    </a:cubicBezTo>
                    <a:cubicBezTo>
                      <a:pt x="1752" y="7540"/>
                      <a:pt x="1891" y="7420"/>
                      <a:pt x="2010" y="7301"/>
                    </a:cubicBezTo>
                    <a:cubicBezTo>
                      <a:pt x="1950" y="7162"/>
                      <a:pt x="1911" y="7022"/>
                      <a:pt x="1811" y="6923"/>
                    </a:cubicBezTo>
                    <a:cubicBezTo>
                      <a:pt x="1732" y="6843"/>
                      <a:pt x="1592" y="6804"/>
                      <a:pt x="1473" y="6744"/>
                    </a:cubicBezTo>
                    <a:cubicBezTo>
                      <a:pt x="1473" y="6644"/>
                      <a:pt x="1513" y="6545"/>
                      <a:pt x="1473" y="6465"/>
                    </a:cubicBezTo>
                    <a:cubicBezTo>
                      <a:pt x="1374" y="6227"/>
                      <a:pt x="1413" y="5948"/>
                      <a:pt x="1374" y="5749"/>
                    </a:cubicBezTo>
                    <a:cubicBezTo>
                      <a:pt x="1433" y="5570"/>
                      <a:pt x="1493" y="5451"/>
                      <a:pt x="1533" y="5332"/>
                    </a:cubicBezTo>
                    <a:cubicBezTo>
                      <a:pt x="1573" y="5232"/>
                      <a:pt x="1632" y="5133"/>
                      <a:pt x="1672" y="5033"/>
                    </a:cubicBezTo>
                    <a:cubicBezTo>
                      <a:pt x="1732" y="4834"/>
                      <a:pt x="1911" y="4715"/>
                      <a:pt x="2030" y="4556"/>
                    </a:cubicBezTo>
                    <a:cubicBezTo>
                      <a:pt x="2189" y="4337"/>
                      <a:pt x="2388" y="4118"/>
                      <a:pt x="2627" y="4019"/>
                    </a:cubicBezTo>
                    <a:cubicBezTo>
                      <a:pt x="2766" y="3800"/>
                      <a:pt x="3064" y="3879"/>
                      <a:pt x="3204" y="3641"/>
                    </a:cubicBezTo>
                    <a:cubicBezTo>
                      <a:pt x="3204" y="3621"/>
                      <a:pt x="3263" y="3621"/>
                      <a:pt x="3303" y="3621"/>
                    </a:cubicBezTo>
                    <a:cubicBezTo>
                      <a:pt x="3502" y="3601"/>
                      <a:pt x="3721" y="3561"/>
                      <a:pt x="3920" y="3581"/>
                    </a:cubicBezTo>
                    <a:cubicBezTo>
                      <a:pt x="4218" y="3581"/>
                      <a:pt x="4517" y="3601"/>
                      <a:pt x="4795" y="3621"/>
                    </a:cubicBezTo>
                    <a:cubicBezTo>
                      <a:pt x="4875" y="3621"/>
                      <a:pt x="4934" y="3641"/>
                      <a:pt x="5014" y="3661"/>
                    </a:cubicBezTo>
                    <a:cubicBezTo>
                      <a:pt x="5273" y="3720"/>
                      <a:pt x="5531" y="3859"/>
                      <a:pt x="5810" y="3820"/>
                    </a:cubicBezTo>
                    <a:cubicBezTo>
                      <a:pt x="5869" y="3820"/>
                      <a:pt x="5949" y="3840"/>
                      <a:pt x="5989" y="3859"/>
                    </a:cubicBezTo>
                    <a:cubicBezTo>
                      <a:pt x="6347" y="3979"/>
                      <a:pt x="6685" y="4078"/>
                      <a:pt x="7023" y="4218"/>
                    </a:cubicBezTo>
                    <a:cubicBezTo>
                      <a:pt x="7401" y="4357"/>
                      <a:pt x="7799" y="4456"/>
                      <a:pt x="8197" y="4496"/>
                    </a:cubicBezTo>
                    <a:cubicBezTo>
                      <a:pt x="8336" y="4496"/>
                      <a:pt x="8475" y="4556"/>
                      <a:pt x="8615" y="4595"/>
                    </a:cubicBezTo>
                    <a:cubicBezTo>
                      <a:pt x="8813" y="4655"/>
                      <a:pt x="9012" y="4735"/>
                      <a:pt x="9211" y="4775"/>
                    </a:cubicBezTo>
                    <a:cubicBezTo>
                      <a:pt x="9390" y="4814"/>
                      <a:pt x="9569" y="4814"/>
                      <a:pt x="9748" y="4854"/>
                    </a:cubicBezTo>
                    <a:cubicBezTo>
                      <a:pt x="10027" y="4934"/>
                      <a:pt x="10305" y="5033"/>
                      <a:pt x="10584" y="5113"/>
                    </a:cubicBezTo>
                    <a:cubicBezTo>
                      <a:pt x="10683" y="5152"/>
                      <a:pt x="10783" y="5192"/>
                      <a:pt x="10902" y="5192"/>
                    </a:cubicBezTo>
                    <a:cubicBezTo>
                      <a:pt x="11380" y="5192"/>
                      <a:pt x="11399" y="5192"/>
                      <a:pt x="11976" y="5451"/>
                    </a:cubicBezTo>
                    <a:cubicBezTo>
                      <a:pt x="12096" y="5491"/>
                      <a:pt x="12235" y="5530"/>
                      <a:pt x="12374" y="5511"/>
                    </a:cubicBezTo>
                    <a:cubicBezTo>
                      <a:pt x="12593" y="5471"/>
                      <a:pt x="12772" y="5530"/>
                      <a:pt x="12971" y="5590"/>
                    </a:cubicBezTo>
                    <a:cubicBezTo>
                      <a:pt x="13130" y="5650"/>
                      <a:pt x="13269" y="5670"/>
                      <a:pt x="13429" y="5690"/>
                    </a:cubicBezTo>
                    <a:cubicBezTo>
                      <a:pt x="13687" y="5729"/>
                      <a:pt x="13966" y="5749"/>
                      <a:pt x="14224" y="5769"/>
                    </a:cubicBezTo>
                    <a:cubicBezTo>
                      <a:pt x="14344" y="5789"/>
                      <a:pt x="14443" y="5789"/>
                      <a:pt x="14562" y="5789"/>
                    </a:cubicBezTo>
                    <a:cubicBezTo>
                      <a:pt x="14662" y="5769"/>
                      <a:pt x="14741" y="5690"/>
                      <a:pt x="14841" y="5789"/>
                    </a:cubicBezTo>
                    <a:cubicBezTo>
                      <a:pt x="14940" y="5889"/>
                      <a:pt x="15040" y="5749"/>
                      <a:pt x="15159" y="5789"/>
                    </a:cubicBezTo>
                    <a:cubicBezTo>
                      <a:pt x="15318" y="5849"/>
                      <a:pt x="15497" y="5889"/>
                      <a:pt x="15676" y="5769"/>
                    </a:cubicBezTo>
                    <a:cubicBezTo>
                      <a:pt x="16134" y="5729"/>
                      <a:pt x="16591" y="5749"/>
                      <a:pt x="17029" y="5789"/>
                    </a:cubicBezTo>
                    <a:cubicBezTo>
                      <a:pt x="17308" y="5809"/>
                      <a:pt x="17586" y="5829"/>
                      <a:pt x="17885" y="5789"/>
                    </a:cubicBezTo>
                    <a:cubicBezTo>
                      <a:pt x="18302" y="5729"/>
                      <a:pt x="18720" y="5670"/>
                      <a:pt x="19138" y="5610"/>
                    </a:cubicBezTo>
                    <a:cubicBezTo>
                      <a:pt x="19197" y="5610"/>
                      <a:pt x="19257" y="5590"/>
                      <a:pt x="19317" y="5550"/>
                    </a:cubicBezTo>
                    <a:cubicBezTo>
                      <a:pt x="19456" y="5411"/>
                      <a:pt x="19635" y="5391"/>
                      <a:pt x="19794" y="5371"/>
                    </a:cubicBezTo>
                    <a:cubicBezTo>
                      <a:pt x="20053" y="5351"/>
                      <a:pt x="20292" y="5391"/>
                      <a:pt x="20510" y="5192"/>
                    </a:cubicBezTo>
                    <a:cubicBezTo>
                      <a:pt x="20510" y="5192"/>
                      <a:pt x="20530" y="5192"/>
                      <a:pt x="20550" y="5192"/>
                    </a:cubicBezTo>
                    <a:cubicBezTo>
                      <a:pt x="20849" y="5093"/>
                      <a:pt x="21167" y="5053"/>
                      <a:pt x="21485" y="5033"/>
                    </a:cubicBezTo>
                    <a:cubicBezTo>
                      <a:pt x="21565" y="5033"/>
                      <a:pt x="21644" y="5033"/>
                      <a:pt x="21684" y="4993"/>
                    </a:cubicBezTo>
                    <a:cubicBezTo>
                      <a:pt x="21783" y="4874"/>
                      <a:pt x="21883" y="4854"/>
                      <a:pt x="21982" y="4814"/>
                    </a:cubicBezTo>
                    <a:cubicBezTo>
                      <a:pt x="22301" y="4715"/>
                      <a:pt x="22639" y="4615"/>
                      <a:pt x="22957" y="4556"/>
                    </a:cubicBezTo>
                    <a:cubicBezTo>
                      <a:pt x="23116" y="4536"/>
                      <a:pt x="23275" y="4436"/>
                      <a:pt x="23435" y="4377"/>
                    </a:cubicBezTo>
                    <a:cubicBezTo>
                      <a:pt x="23733" y="4257"/>
                      <a:pt x="24011" y="4038"/>
                      <a:pt x="24330" y="3979"/>
                    </a:cubicBezTo>
                    <a:cubicBezTo>
                      <a:pt x="24549" y="3939"/>
                      <a:pt x="24747" y="3840"/>
                      <a:pt x="24946" y="3720"/>
                    </a:cubicBezTo>
                    <a:cubicBezTo>
                      <a:pt x="25245" y="3541"/>
                      <a:pt x="25543" y="3342"/>
                      <a:pt x="25881" y="3283"/>
                    </a:cubicBezTo>
                    <a:cubicBezTo>
                      <a:pt x="25961" y="3263"/>
                      <a:pt x="26021" y="3203"/>
                      <a:pt x="26100" y="3163"/>
                    </a:cubicBezTo>
                    <a:cubicBezTo>
                      <a:pt x="26140" y="3143"/>
                      <a:pt x="26200" y="3084"/>
                      <a:pt x="26259" y="3084"/>
                    </a:cubicBezTo>
                    <a:cubicBezTo>
                      <a:pt x="26438" y="3044"/>
                      <a:pt x="26617" y="2984"/>
                      <a:pt x="26737" y="2865"/>
                    </a:cubicBezTo>
                    <a:cubicBezTo>
                      <a:pt x="26896" y="2726"/>
                      <a:pt x="27055" y="2706"/>
                      <a:pt x="27214" y="2626"/>
                    </a:cubicBezTo>
                    <a:cubicBezTo>
                      <a:pt x="27274" y="2606"/>
                      <a:pt x="27314" y="2547"/>
                      <a:pt x="27373" y="2507"/>
                    </a:cubicBezTo>
                    <a:cubicBezTo>
                      <a:pt x="27413" y="2487"/>
                      <a:pt x="27473" y="2447"/>
                      <a:pt x="27513" y="2407"/>
                    </a:cubicBezTo>
                    <a:cubicBezTo>
                      <a:pt x="27572" y="2447"/>
                      <a:pt x="27612" y="2467"/>
                      <a:pt x="27632" y="2467"/>
                    </a:cubicBezTo>
                    <a:cubicBezTo>
                      <a:pt x="27791" y="2367"/>
                      <a:pt x="27950" y="2288"/>
                      <a:pt x="28089" y="2208"/>
                    </a:cubicBezTo>
                    <a:cubicBezTo>
                      <a:pt x="28288" y="2268"/>
                      <a:pt x="28467" y="2109"/>
                      <a:pt x="28646" y="2049"/>
                    </a:cubicBezTo>
                    <a:cubicBezTo>
                      <a:pt x="28925" y="1950"/>
                      <a:pt x="29164" y="1791"/>
                      <a:pt x="29422" y="1711"/>
                    </a:cubicBezTo>
                    <a:cubicBezTo>
                      <a:pt x="29800" y="1592"/>
                      <a:pt x="30178" y="1433"/>
                      <a:pt x="30576" y="1333"/>
                    </a:cubicBezTo>
                    <a:cubicBezTo>
                      <a:pt x="31133" y="1174"/>
                      <a:pt x="31690" y="1094"/>
                      <a:pt x="32267" y="1035"/>
                    </a:cubicBezTo>
                    <a:cubicBezTo>
                      <a:pt x="32406" y="1015"/>
                      <a:pt x="32565" y="1055"/>
                      <a:pt x="32724" y="1055"/>
                    </a:cubicBezTo>
                    <a:cubicBezTo>
                      <a:pt x="33003" y="1035"/>
                      <a:pt x="33281" y="1055"/>
                      <a:pt x="33560" y="995"/>
                    </a:cubicBezTo>
                    <a:cubicBezTo>
                      <a:pt x="33739" y="955"/>
                      <a:pt x="33938" y="955"/>
                      <a:pt x="34117" y="1015"/>
                    </a:cubicBezTo>
                    <a:cubicBezTo>
                      <a:pt x="34495" y="1174"/>
                      <a:pt x="34873" y="1353"/>
                      <a:pt x="35291" y="1393"/>
                    </a:cubicBezTo>
                    <a:cubicBezTo>
                      <a:pt x="35509" y="1572"/>
                      <a:pt x="35788" y="1612"/>
                      <a:pt x="36027" y="1691"/>
                    </a:cubicBezTo>
                    <a:cubicBezTo>
                      <a:pt x="36226" y="1751"/>
                      <a:pt x="36405" y="1870"/>
                      <a:pt x="36584" y="1950"/>
                    </a:cubicBezTo>
                    <a:cubicBezTo>
                      <a:pt x="36902" y="2109"/>
                      <a:pt x="37180" y="2308"/>
                      <a:pt x="37459" y="2527"/>
                    </a:cubicBezTo>
                    <a:cubicBezTo>
                      <a:pt x="37618" y="2666"/>
                      <a:pt x="37757" y="2785"/>
                      <a:pt x="37817" y="3004"/>
                    </a:cubicBezTo>
                    <a:cubicBezTo>
                      <a:pt x="37837" y="3104"/>
                      <a:pt x="37916" y="3203"/>
                      <a:pt x="37976" y="3322"/>
                    </a:cubicBezTo>
                    <a:cubicBezTo>
                      <a:pt x="38036" y="3322"/>
                      <a:pt x="38115" y="3322"/>
                      <a:pt x="38195" y="3322"/>
                    </a:cubicBezTo>
                    <a:cubicBezTo>
                      <a:pt x="38255" y="3342"/>
                      <a:pt x="38275" y="3402"/>
                      <a:pt x="38235" y="3481"/>
                    </a:cubicBezTo>
                    <a:cubicBezTo>
                      <a:pt x="38195" y="3521"/>
                      <a:pt x="38175" y="3561"/>
                      <a:pt x="38175" y="3621"/>
                    </a:cubicBezTo>
                    <a:cubicBezTo>
                      <a:pt x="38215" y="3720"/>
                      <a:pt x="38235" y="3840"/>
                      <a:pt x="38394" y="3820"/>
                    </a:cubicBezTo>
                    <a:cubicBezTo>
                      <a:pt x="38414" y="3820"/>
                      <a:pt x="38454" y="3899"/>
                      <a:pt x="38374" y="3919"/>
                    </a:cubicBezTo>
                    <a:cubicBezTo>
                      <a:pt x="38454" y="3939"/>
                      <a:pt x="38513" y="3959"/>
                      <a:pt x="38573" y="3999"/>
                    </a:cubicBezTo>
                    <a:lnTo>
                      <a:pt x="38573" y="3979"/>
                    </a:lnTo>
                    <a:cubicBezTo>
                      <a:pt x="38573" y="3979"/>
                      <a:pt x="38593" y="3979"/>
                      <a:pt x="38593" y="3979"/>
                    </a:cubicBezTo>
                    <a:cubicBezTo>
                      <a:pt x="38593" y="3959"/>
                      <a:pt x="38593" y="3939"/>
                      <a:pt x="38593" y="3919"/>
                    </a:cubicBezTo>
                    <a:cubicBezTo>
                      <a:pt x="38613" y="3899"/>
                      <a:pt x="38633" y="3899"/>
                      <a:pt x="38652" y="3879"/>
                    </a:cubicBezTo>
                    <a:cubicBezTo>
                      <a:pt x="38652" y="3899"/>
                      <a:pt x="38652" y="3939"/>
                      <a:pt x="38633" y="3939"/>
                    </a:cubicBezTo>
                    <a:cubicBezTo>
                      <a:pt x="38633" y="3959"/>
                      <a:pt x="38613" y="3979"/>
                      <a:pt x="38593" y="3979"/>
                    </a:cubicBezTo>
                    <a:cubicBezTo>
                      <a:pt x="38593" y="3979"/>
                      <a:pt x="38593" y="3979"/>
                      <a:pt x="38593" y="3999"/>
                    </a:cubicBezTo>
                    <a:cubicBezTo>
                      <a:pt x="38573" y="3999"/>
                      <a:pt x="38573" y="3999"/>
                      <a:pt x="38573" y="3999"/>
                    </a:cubicBezTo>
                    <a:cubicBezTo>
                      <a:pt x="38553" y="4237"/>
                      <a:pt x="38553" y="4476"/>
                      <a:pt x="38533" y="4715"/>
                    </a:cubicBezTo>
                    <a:cubicBezTo>
                      <a:pt x="38633" y="4775"/>
                      <a:pt x="38732" y="4834"/>
                      <a:pt x="38832" y="4874"/>
                    </a:cubicBezTo>
                    <a:cubicBezTo>
                      <a:pt x="38832" y="4894"/>
                      <a:pt x="38812" y="4934"/>
                      <a:pt x="38812" y="4954"/>
                    </a:cubicBezTo>
                    <a:cubicBezTo>
                      <a:pt x="38792" y="4954"/>
                      <a:pt x="38772" y="4954"/>
                      <a:pt x="38752" y="4954"/>
                    </a:cubicBezTo>
                    <a:cubicBezTo>
                      <a:pt x="38732" y="4934"/>
                      <a:pt x="38692" y="4914"/>
                      <a:pt x="38652" y="4894"/>
                    </a:cubicBezTo>
                    <a:cubicBezTo>
                      <a:pt x="38652" y="5113"/>
                      <a:pt x="38473" y="5113"/>
                      <a:pt x="38394" y="5172"/>
                    </a:cubicBezTo>
                    <a:cubicBezTo>
                      <a:pt x="38394" y="5371"/>
                      <a:pt x="38414" y="5550"/>
                      <a:pt x="38414" y="5729"/>
                    </a:cubicBezTo>
                    <a:cubicBezTo>
                      <a:pt x="38354" y="5729"/>
                      <a:pt x="38294" y="5729"/>
                      <a:pt x="38235" y="5749"/>
                    </a:cubicBezTo>
                    <a:cubicBezTo>
                      <a:pt x="38115" y="6068"/>
                      <a:pt x="38115" y="6068"/>
                      <a:pt x="37757" y="6306"/>
                    </a:cubicBezTo>
                    <a:cubicBezTo>
                      <a:pt x="37698" y="6366"/>
                      <a:pt x="37658" y="6446"/>
                      <a:pt x="37618" y="6505"/>
                    </a:cubicBezTo>
                    <a:lnTo>
                      <a:pt x="37777" y="6465"/>
                    </a:lnTo>
                    <a:lnTo>
                      <a:pt x="37777" y="6505"/>
                    </a:lnTo>
                    <a:lnTo>
                      <a:pt x="37618" y="6505"/>
                    </a:lnTo>
                    <a:cubicBezTo>
                      <a:pt x="37479" y="6585"/>
                      <a:pt x="37519" y="6704"/>
                      <a:pt x="37519" y="6823"/>
                    </a:cubicBezTo>
                    <a:cubicBezTo>
                      <a:pt x="37479" y="6823"/>
                      <a:pt x="37419" y="6823"/>
                      <a:pt x="37359" y="6823"/>
                    </a:cubicBezTo>
                    <a:cubicBezTo>
                      <a:pt x="37280" y="6963"/>
                      <a:pt x="37200" y="7122"/>
                      <a:pt x="37081" y="7261"/>
                    </a:cubicBezTo>
                    <a:cubicBezTo>
                      <a:pt x="36981" y="7380"/>
                      <a:pt x="36842" y="7480"/>
                      <a:pt x="36723" y="7579"/>
                    </a:cubicBezTo>
                    <a:cubicBezTo>
                      <a:pt x="36663" y="7540"/>
                      <a:pt x="36623" y="7500"/>
                      <a:pt x="36584" y="7480"/>
                    </a:cubicBezTo>
                    <a:cubicBezTo>
                      <a:pt x="36524" y="7560"/>
                      <a:pt x="36464" y="7639"/>
                      <a:pt x="36444" y="7679"/>
                    </a:cubicBezTo>
                    <a:cubicBezTo>
                      <a:pt x="36206" y="7778"/>
                      <a:pt x="36007" y="7858"/>
                      <a:pt x="35848" y="7918"/>
                    </a:cubicBezTo>
                    <a:cubicBezTo>
                      <a:pt x="35708" y="7898"/>
                      <a:pt x="35609" y="7858"/>
                      <a:pt x="35490" y="7838"/>
                    </a:cubicBezTo>
                    <a:cubicBezTo>
                      <a:pt x="35171" y="7778"/>
                      <a:pt x="34933" y="7560"/>
                      <a:pt x="34813" y="7261"/>
                    </a:cubicBezTo>
                    <a:cubicBezTo>
                      <a:pt x="34694" y="6923"/>
                      <a:pt x="34594" y="6565"/>
                      <a:pt x="34813" y="6167"/>
                    </a:cubicBezTo>
                    <a:cubicBezTo>
                      <a:pt x="34853" y="6087"/>
                      <a:pt x="34853" y="5988"/>
                      <a:pt x="34893" y="5908"/>
                    </a:cubicBezTo>
                    <a:cubicBezTo>
                      <a:pt x="34992" y="5690"/>
                      <a:pt x="35112" y="5530"/>
                      <a:pt x="35350" y="5511"/>
                    </a:cubicBezTo>
                    <a:cubicBezTo>
                      <a:pt x="35430" y="5511"/>
                      <a:pt x="35490" y="5491"/>
                      <a:pt x="35569" y="5451"/>
                    </a:cubicBezTo>
                    <a:cubicBezTo>
                      <a:pt x="35868" y="5332"/>
                      <a:pt x="36186" y="5351"/>
                      <a:pt x="36464" y="5471"/>
                    </a:cubicBezTo>
                    <a:cubicBezTo>
                      <a:pt x="36723" y="5570"/>
                      <a:pt x="36962" y="5590"/>
                      <a:pt x="37240" y="5570"/>
                    </a:cubicBezTo>
                    <a:cubicBezTo>
                      <a:pt x="37240" y="5570"/>
                      <a:pt x="37260" y="5570"/>
                      <a:pt x="37280" y="5550"/>
                    </a:cubicBezTo>
                    <a:cubicBezTo>
                      <a:pt x="37340" y="5491"/>
                      <a:pt x="37379" y="5411"/>
                      <a:pt x="37439" y="5351"/>
                    </a:cubicBezTo>
                    <a:cubicBezTo>
                      <a:pt x="37419" y="5152"/>
                      <a:pt x="37300" y="5053"/>
                      <a:pt x="37161" y="4993"/>
                    </a:cubicBezTo>
                    <a:cubicBezTo>
                      <a:pt x="37101" y="4973"/>
                      <a:pt x="37041" y="4954"/>
                      <a:pt x="36981" y="4914"/>
                    </a:cubicBezTo>
                    <a:cubicBezTo>
                      <a:pt x="36703" y="4755"/>
                      <a:pt x="36405" y="4595"/>
                      <a:pt x="36086" y="4556"/>
                    </a:cubicBezTo>
                    <a:cubicBezTo>
                      <a:pt x="35848" y="4536"/>
                      <a:pt x="35629" y="4536"/>
                      <a:pt x="35410" y="4536"/>
                    </a:cubicBezTo>
                    <a:cubicBezTo>
                      <a:pt x="35350" y="4536"/>
                      <a:pt x="35291" y="4595"/>
                      <a:pt x="35231" y="4635"/>
                    </a:cubicBezTo>
                    <a:cubicBezTo>
                      <a:pt x="35171" y="4595"/>
                      <a:pt x="35151" y="4436"/>
                      <a:pt x="35012" y="4556"/>
                    </a:cubicBezTo>
                    <a:cubicBezTo>
                      <a:pt x="34992" y="4576"/>
                      <a:pt x="34913" y="4536"/>
                      <a:pt x="34873" y="4536"/>
                    </a:cubicBezTo>
                    <a:cubicBezTo>
                      <a:pt x="34813" y="4556"/>
                      <a:pt x="34714" y="4556"/>
                      <a:pt x="34674" y="4615"/>
                    </a:cubicBezTo>
                    <a:cubicBezTo>
                      <a:pt x="34614" y="4695"/>
                      <a:pt x="34555" y="4695"/>
                      <a:pt x="34475" y="4675"/>
                    </a:cubicBezTo>
                    <a:cubicBezTo>
                      <a:pt x="34336" y="4635"/>
                      <a:pt x="34216" y="4675"/>
                      <a:pt x="34117" y="4775"/>
                    </a:cubicBezTo>
                    <a:cubicBezTo>
                      <a:pt x="34137" y="4814"/>
                      <a:pt x="34157" y="4854"/>
                      <a:pt x="34197" y="4914"/>
                    </a:cubicBezTo>
                    <a:cubicBezTo>
                      <a:pt x="33878" y="4914"/>
                      <a:pt x="33878" y="5292"/>
                      <a:pt x="33659" y="5371"/>
                    </a:cubicBezTo>
                    <a:cubicBezTo>
                      <a:pt x="33620" y="5530"/>
                      <a:pt x="33620" y="5670"/>
                      <a:pt x="33719" y="5829"/>
                    </a:cubicBezTo>
                    <a:cubicBezTo>
                      <a:pt x="33759" y="5709"/>
                      <a:pt x="33799" y="5630"/>
                      <a:pt x="33838" y="5471"/>
                    </a:cubicBezTo>
                    <a:cubicBezTo>
                      <a:pt x="33878" y="5670"/>
                      <a:pt x="33898" y="5769"/>
                      <a:pt x="33918" y="5889"/>
                    </a:cubicBezTo>
                    <a:cubicBezTo>
                      <a:pt x="33799" y="5948"/>
                      <a:pt x="33659" y="6008"/>
                      <a:pt x="33540" y="6068"/>
                    </a:cubicBezTo>
                    <a:cubicBezTo>
                      <a:pt x="33540" y="6247"/>
                      <a:pt x="33500" y="6406"/>
                      <a:pt x="33401" y="6565"/>
                    </a:cubicBezTo>
                    <a:lnTo>
                      <a:pt x="33401" y="6565"/>
                    </a:lnTo>
                    <a:cubicBezTo>
                      <a:pt x="33460" y="6525"/>
                      <a:pt x="33520" y="6505"/>
                      <a:pt x="33580" y="6465"/>
                    </a:cubicBezTo>
                    <a:cubicBezTo>
                      <a:pt x="33580" y="6505"/>
                      <a:pt x="33600" y="6565"/>
                      <a:pt x="33600" y="6565"/>
                    </a:cubicBezTo>
                    <a:cubicBezTo>
                      <a:pt x="33560" y="6625"/>
                      <a:pt x="33520" y="6585"/>
                      <a:pt x="33460" y="6565"/>
                    </a:cubicBezTo>
                    <a:cubicBezTo>
                      <a:pt x="33460" y="6565"/>
                      <a:pt x="33421" y="6565"/>
                      <a:pt x="33401" y="6565"/>
                    </a:cubicBezTo>
                    <a:cubicBezTo>
                      <a:pt x="33401" y="6565"/>
                      <a:pt x="33401" y="6565"/>
                      <a:pt x="33401" y="6565"/>
                    </a:cubicBezTo>
                    <a:cubicBezTo>
                      <a:pt x="33401" y="6565"/>
                      <a:pt x="33401" y="6565"/>
                      <a:pt x="33401" y="6565"/>
                    </a:cubicBezTo>
                    <a:lnTo>
                      <a:pt x="33401" y="6565"/>
                    </a:lnTo>
                    <a:cubicBezTo>
                      <a:pt x="33401" y="6525"/>
                      <a:pt x="33401" y="6505"/>
                      <a:pt x="33381" y="6426"/>
                    </a:cubicBezTo>
                    <a:cubicBezTo>
                      <a:pt x="33341" y="6565"/>
                      <a:pt x="33301" y="6644"/>
                      <a:pt x="33281" y="6704"/>
                    </a:cubicBezTo>
                    <a:cubicBezTo>
                      <a:pt x="33381" y="6843"/>
                      <a:pt x="33460" y="6963"/>
                      <a:pt x="33540" y="7082"/>
                    </a:cubicBezTo>
                    <a:cubicBezTo>
                      <a:pt x="33560" y="7062"/>
                      <a:pt x="33600" y="7022"/>
                      <a:pt x="33620" y="7003"/>
                    </a:cubicBezTo>
                    <a:cubicBezTo>
                      <a:pt x="33620" y="7182"/>
                      <a:pt x="33640" y="7361"/>
                      <a:pt x="33659" y="7540"/>
                    </a:cubicBezTo>
                    <a:cubicBezTo>
                      <a:pt x="33819" y="7599"/>
                      <a:pt x="33838" y="7798"/>
                      <a:pt x="33998" y="7878"/>
                    </a:cubicBezTo>
                    <a:cubicBezTo>
                      <a:pt x="34037" y="7858"/>
                      <a:pt x="34097" y="7818"/>
                      <a:pt x="34157" y="7778"/>
                    </a:cubicBezTo>
                    <a:cubicBezTo>
                      <a:pt x="34177" y="7878"/>
                      <a:pt x="34197" y="7977"/>
                      <a:pt x="34216" y="8057"/>
                    </a:cubicBezTo>
                    <a:cubicBezTo>
                      <a:pt x="34276" y="8116"/>
                      <a:pt x="34435" y="7997"/>
                      <a:pt x="34415" y="8196"/>
                    </a:cubicBezTo>
                    <a:cubicBezTo>
                      <a:pt x="34415" y="8216"/>
                      <a:pt x="34435" y="8236"/>
                      <a:pt x="34455" y="8236"/>
                    </a:cubicBezTo>
                    <a:cubicBezTo>
                      <a:pt x="34734" y="8375"/>
                      <a:pt x="34992" y="8554"/>
                      <a:pt x="35251" y="8713"/>
                    </a:cubicBezTo>
                    <a:cubicBezTo>
                      <a:pt x="35390" y="8793"/>
                      <a:pt x="35589" y="8853"/>
                      <a:pt x="35748" y="8833"/>
                    </a:cubicBezTo>
                    <a:cubicBezTo>
                      <a:pt x="35868" y="8813"/>
                      <a:pt x="36007" y="8853"/>
                      <a:pt x="36126" y="8853"/>
                    </a:cubicBezTo>
                    <a:cubicBezTo>
                      <a:pt x="36245" y="8853"/>
                      <a:pt x="36365" y="8853"/>
                      <a:pt x="36484" y="8813"/>
                    </a:cubicBezTo>
                    <a:cubicBezTo>
                      <a:pt x="36623" y="8733"/>
                      <a:pt x="36743" y="8793"/>
                      <a:pt x="36862" y="8753"/>
                    </a:cubicBezTo>
                    <a:cubicBezTo>
                      <a:pt x="37220" y="8614"/>
                      <a:pt x="37558" y="8415"/>
                      <a:pt x="37897" y="8216"/>
                    </a:cubicBezTo>
                    <a:cubicBezTo>
                      <a:pt x="38016" y="8136"/>
                      <a:pt x="38115" y="8077"/>
                      <a:pt x="38215" y="7937"/>
                    </a:cubicBezTo>
                    <a:cubicBezTo>
                      <a:pt x="38294" y="7778"/>
                      <a:pt x="38394" y="7619"/>
                      <a:pt x="38573" y="7599"/>
                    </a:cubicBezTo>
                    <a:cubicBezTo>
                      <a:pt x="38991" y="7321"/>
                      <a:pt x="39369" y="7022"/>
                      <a:pt x="39488" y="6485"/>
                    </a:cubicBezTo>
                    <a:cubicBezTo>
                      <a:pt x="39508" y="6426"/>
                      <a:pt x="39548" y="6366"/>
                      <a:pt x="39568" y="6306"/>
                    </a:cubicBezTo>
                    <a:cubicBezTo>
                      <a:pt x="39627" y="6167"/>
                      <a:pt x="39707" y="6028"/>
                      <a:pt x="39667" y="5869"/>
                    </a:cubicBezTo>
                    <a:cubicBezTo>
                      <a:pt x="39647" y="5829"/>
                      <a:pt x="39707" y="5749"/>
                      <a:pt x="39727" y="5690"/>
                    </a:cubicBezTo>
                    <a:cubicBezTo>
                      <a:pt x="39766" y="5630"/>
                      <a:pt x="39806" y="5570"/>
                      <a:pt x="39846" y="5491"/>
                    </a:cubicBezTo>
                    <a:cubicBezTo>
                      <a:pt x="39866" y="5351"/>
                      <a:pt x="39906" y="5232"/>
                      <a:pt x="39926" y="5113"/>
                    </a:cubicBezTo>
                    <a:cubicBezTo>
                      <a:pt x="39886" y="5053"/>
                      <a:pt x="39826" y="4973"/>
                      <a:pt x="39826" y="4954"/>
                    </a:cubicBezTo>
                    <a:cubicBezTo>
                      <a:pt x="39906" y="4794"/>
                      <a:pt x="39786" y="4655"/>
                      <a:pt x="39826" y="4516"/>
                    </a:cubicBezTo>
                    <a:cubicBezTo>
                      <a:pt x="39866" y="4337"/>
                      <a:pt x="39806" y="4218"/>
                      <a:pt x="39707" y="4098"/>
                    </a:cubicBezTo>
                    <a:cubicBezTo>
                      <a:pt x="39687" y="4078"/>
                      <a:pt x="39707" y="4038"/>
                      <a:pt x="39687" y="4019"/>
                    </a:cubicBezTo>
                    <a:cubicBezTo>
                      <a:pt x="39667" y="3641"/>
                      <a:pt x="39488" y="3342"/>
                      <a:pt x="39289" y="3084"/>
                    </a:cubicBezTo>
                    <a:cubicBezTo>
                      <a:pt x="39209" y="2984"/>
                      <a:pt x="39150" y="2905"/>
                      <a:pt x="39090" y="2805"/>
                    </a:cubicBezTo>
                    <a:cubicBezTo>
                      <a:pt x="38772" y="2407"/>
                      <a:pt x="38493" y="2009"/>
                      <a:pt x="38036" y="1771"/>
                    </a:cubicBezTo>
                    <a:cubicBezTo>
                      <a:pt x="37817" y="1671"/>
                      <a:pt x="37598" y="1552"/>
                      <a:pt x="37419" y="1393"/>
                    </a:cubicBezTo>
                    <a:cubicBezTo>
                      <a:pt x="37240" y="1254"/>
                      <a:pt x="37041" y="1154"/>
                      <a:pt x="36842" y="1094"/>
                    </a:cubicBezTo>
                    <a:cubicBezTo>
                      <a:pt x="36265" y="876"/>
                      <a:pt x="35669" y="677"/>
                      <a:pt x="35092" y="458"/>
                    </a:cubicBezTo>
                    <a:cubicBezTo>
                      <a:pt x="34574" y="259"/>
                      <a:pt x="34057" y="80"/>
                      <a:pt x="33500" y="20"/>
                    </a:cubicBezTo>
                    <a:cubicBezTo>
                      <a:pt x="33341" y="0"/>
                      <a:pt x="32705" y="0"/>
                      <a:pt x="32565" y="60"/>
                    </a:cubicBezTo>
                    <a:cubicBezTo>
                      <a:pt x="32486" y="100"/>
                      <a:pt x="32406" y="120"/>
                      <a:pt x="32327" y="100"/>
                    </a:cubicBezTo>
                    <a:cubicBezTo>
                      <a:pt x="32267" y="80"/>
                      <a:pt x="32167" y="159"/>
                      <a:pt x="32108" y="120"/>
                    </a:cubicBezTo>
                    <a:close/>
                    <a:moveTo>
                      <a:pt x="34356" y="5152"/>
                    </a:moveTo>
                    <a:cubicBezTo>
                      <a:pt x="34376" y="4993"/>
                      <a:pt x="34376" y="4993"/>
                      <a:pt x="34555" y="5013"/>
                    </a:cubicBezTo>
                    <a:cubicBezTo>
                      <a:pt x="34495" y="5053"/>
                      <a:pt x="34435" y="5093"/>
                      <a:pt x="34356" y="5152"/>
                    </a:cubicBezTo>
                    <a:close/>
                    <a:moveTo>
                      <a:pt x="34057" y="5749"/>
                    </a:moveTo>
                    <a:cubicBezTo>
                      <a:pt x="34037" y="5729"/>
                      <a:pt x="34017" y="5709"/>
                      <a:pt x="34017" y="5709"/>
                    </a:cubicBezTo>
                    <a:cubicBezTo>
                      <a:pt x="34037" y="5690"/>
                      <a:pt x="34037" y="5690"/>
                      <a:pt x="34057" y="5670"/>
                    </a:cubicBezTo>
                    <a:cubicBezTo>
                      <a:pt x="34077" y="5690"/>
                      <a:pt x="34077" y="5709"/>
                      <a:pt x="34077" y="5729"/>
                    </a:cubicBezTo>
                    <a:cubicBezTo>
                      <a:pt x="34077" y="5729"/>
                      <a:pt x="34057" y="5749"/>
                      <a:pt x="34057" y="5749"/>
                    </a:cubicBezTo>
                    <a:close/>
                    <a:moveTo>
                      <a:pt x="33838" y="6485"/>
                    </a:moveTo>
                    <a:cubicBezTo>
                      <a:pt x="33838" y="6465"/>
                      <a:pt x="33838" y="6446"/>
                      <a:pt x="33838" y="6426"/>
                    </a:cubicBezTo>
                    <a:cubicBezTo>
                      <a:pt x="33858" y="6426"/>
                      <a:pt x="33878" y="6406"/>
                      <a:pt x="33878" y="6406"/>
                    </a:cubicBezTo>
                    <a:cubicBezTo>
                      <a:pt x="33878" y="6426"/>
                      <a:pt x="33878" y="6446"/>
                      <a:pt x="33858" y="6465"/>
                    </a:cubicBezTo>
                    <a:cubicBezTo>
                      <a:pt x="33858" y="6485"/>
                      <a:pt x="33838" y="6485"/>
                      <a:pt x="33838" y="6485"/>
                    </a:cubicBezTo>
                    <a:close/>
                    <a:moveTo>
                      <a:pt x="37320" y="7182"/>
                    </a:moveTo>
                    <a:lnTo>
                      <a:pt x="37340" y="7221"/>
                    </a:lnTo>
                    <a:cubicBezTo>
                      <a:pt x="37320" y="7221"/>
                      <a:pt x="37300" y="7221"/>
                      <a:pt x="37300" y="7221"/>
                    </a:cubicBezTo>
                    <a:cubicBezTo>
                      <a:pt x="37300" y="7201"/>
                      <a:pt x="37300" y="7201"/>
                      <a:pt x="37300" y="7182"/>
                    </a:cubicBezTo>
                    <a:cubicBezTo>
                      <a:pt x="37300" y="7182"/>
                      <a:pt x="37320" y="7182"/>
                      <a:pt x="37320" y="7182"/>
                    </a:cubicBezTo>
                    <a:close/>
                    <a:moveTo>
                      <a:pt x="37698" y="6764"/>
                    </a:moveTo>
                    <a:cubicBezTo>
                      <a:pt x="37698" y="6784"/>
                      <a:pt x="37698" y="6804"/>
                      <a:pt x="37698" y="6823"/>
                    </a:cubicBezTo>
                    <a:cubicBezTo>
                      <a:pt x="37698" y="6823"/>
                      <a:pt x="37698" y="6823"/>
                      <a:pt x="37678" y="6823"/>
                    </a:cubicBezTo>
                    <a:cubicBezTo>
                      <a:pt x="37678" y="6823"/>
                      <a:pt x="37678" y="6804"/>
                      <a:pt x="37678" y="6804"/>
                    </a:cubicBezTo>
                    <a:cubicBezTo>
                      <a:pt x="37678" y="6784"/>
                      <a:pt x="37698" y="6784"/>
                      <a:pt x="37698" y="6764"/>
                    </a:cubicBezTo>
                    <a:close/>
                    <a:moveTo>
                      <a:pt x="38115" y="6326"/>
                    </a:moveTo>
                    <a:cubicBezTo>
                      <a:pt x="38115" y="6346"/>
                      <a:pt x="38115" y="6346"/>
                      <a:pt x="38095" y="6366"/>
                    </a:cubicBezTo>
                    <a:cubicBezTo>
                      <a:pt x="38095" y="6366"/>
                      <a:pt x="38095" y="6366"/>
                      <a:pt x="38076" y="6366"/>
                    </a:cubicBezTo>
                    <a:cubicBezTo>
                      <a:pt x="38076" y="6346"/>
                      <a:pt x="38076" y="6346"/>
                      <a:pt x="38076" y="6326"/>
                    </a:cubicBezTo>
                    <a:close/>
                    <a:moveTo>
                      <a:pt x="38712" y="6286"/>
                    </a:moveTo>
                    <a:cubicBezTo>
                      <a:pt x="38712" y="6306"/>
                      <a:pt x="38732" y="6326"/>
                      <a:pt x="38732" y="6346"/>
                    </a:cubicBezTo>
                    <a:cubicBezTo>
                      <a:pt x="38732" y="6346"/>
                      <a:pt x="38712" y="6366"/>
                      <a:pt x="38712" y="6366"/>
                    </a:cubicBezTo>
                    <a:cubicBezTo>
                      <a:pt x="38692" y="6346"/>
                      <a:pt x="38692" y="6326"/>
                      <a:pt x="38672" y="6306"/>
                    </a:cubicBezTo>
                    <a:cubicBezTo>
                      <a:pt x="38692" y="6306"/>
                      <a:pt x="38692" y="6306"/>
                      <a:pt x="38712" y="6286"/>
                    </a:cubicBezTo>
                    <a:close/>
                    <a:moveTo>
                      <a:pt x="38394" y="6147"/>
                    </a:moveTo>
                    <a:cubicBezTo>
                      <a:pt x="38394" y="6147"/>
                      <a:pt x="38414" y="6147"/>
                      <a:pt x="38414" y="6147"/>
                    </a:cubicBezTo>
                    <a:cubicBezTo>
                      <a:pt x="38414" y="6167"/>
                      <a:pt x="38394" y="6167"/>
                      <a:pt x="38394" y="6187"/>
                    </a:cubicBezTo>
                    <a:cubicBezTo>
                      <a:pt x="38394" y="6167"/>
                      <a:pt x="38374" y="6167"/>
                      <a:pt x="38374" y="6167"/>
                    </a:cubicBezTo>
                    <a:cubicBezTo>
                      <a:pt x="38374" y="6147"/>
                      <a:pt x="38394" y="6147"/>
                      <a:pt x="38394" y="6147"/>
                    </a:cubicBezTo>
                    <a:close/>
                    <a:moveTo>
                      <a:pt x="38851" y="5590"/>
                    </a:moveTo>
                    <a:cubicBezTo>
                      <a:pt x="38971" y="5590"/>
                      <a:pt x="38991" y="5650"/>
                      <a:pt x="38971" y="5749"/>
                    </a:cubicBezTo>
                    <a:cubicBezTo>
                      <a:pt x="38951" y="5809"/>
                      <a:pt x="38911" y="5869"/>
                      <a:pt x="38832" y="5829"/>
                    </a:cubicBezTo>
                    <a:cubicBezTo>
                      <a:pt x="38832" y="5849"/>
                      <a:pt x="38812" y="5869"/>
                      <a:pt x="38812" y="5889"/>
                    </a:cubicBezTo>
                    <a:cubicBezTo>
                      <a:pt x="38812" y="5889"/>
                      <a:pt x="38812" y="5889"/>
                      <a:pt x="38812" y="5908"/>
                    </a:cubicBezTo>
                    <a:cubicBezTo>
                      <a:pt x="38812" y="5908"/>
                      <a:pt x="38792" y="5928"/>
                      <a:pt x="38792" y="5928"/>
                    </a:cubicBezTo>
                    <a:cubicBezTo>
                      <a:pt x="38812" y="5928"/>
                      <a:pt x="38812" y="5908"/>
                      <a:pt x="38812" y="5889"/>
                    </a:cubicBezTo>
                    <a:cubicBezTo>
                      <a:pt x="38812" y="5889"/>
                      <a:pt x="38812" y="5889"/>
                      <a:pt x="38812" y="5889"/>
                    </a:cubicBezTo>
                    <a:cubicBezTo>
                      <a:pt x="38812" y="5869"/>
                      <a:pt x="38832" y="5849"/>
                      <a:pt x="38832" y="5829"/>
                    </a:cubicBezTo>
                    <a:cubicBezTo>
                      <a:pt x="38911" y="5769"/>
                      <a:pt x="38851" y="5670"/>
                      <a:pt x="38851" y="5590"/>
                    </a:cubicBezTo>
                    <a:close/>
                    <a:moveTo>
                      <a:pt x="39050" y="5192"/>
                    </a:moveTo>
                    <a:cubicBezTo>
                      <a:pt x="39050" y="5212"/>
                      <a:pt x="39050" y="5232"/>
                      <a:pt x="39030" y="5252"/>
                    </a:cubicBezTo>
                    <a:cubicBezTo>
                      <a:pt x="39030" y="5252"/>
                      <a:pt x="39030" y="5252"/>
                      <a:pt x="39030" y="5252"/>
                    </a:cubicBezTo>
                    <a:cubicBezTo>
                      <a:pt x="39030" y="5232"/>
                      <a:pt x="39030" y="5212"/>
                      <a:pt x="39030" y="5212"/>
                    </a:cubicBezTo>
                    <a:cubicBezTo>
                      <a:pt x="39030" y="5212"/>
                      <a:pt x="39050" y="5212"/>
                      <a:pt x="39050" y="5192"/>
                    </a:cubicBezTo>
                    <a:close/>
                    <a:moveTo>
                      <a:pt x="38792" y="4397"/>
                    </a:moveTo>
                    <a:cubicBezTo>
                      <a:pt x="38832" y="4337"/>
                      <a:pt x="38851" y="4277"/>
                      <a:pt x="38911" y="4178"/>
                    </a:cubicBezTo>
                    <a:cubicBezTo>
                      <a:pt x="38971" y="4397"/>
                      <a:pt x="38832" y="4496"/>
                      <a:pt x="38792" y="4615"/>
                    </a:cubicBezTo>
                    <a:cubicBezTo>
                      <a:pt x="38792" y="4536"/>
                      <a:pt x="38792" y="4476"/>
                      <a:pt x="38792" y="4397"/>
                    </a:cubicBezTo>
                    <a:lnTo>
                      <a:pt x="38792" y="4397"/>
                    </a:lnTo>
                    <a:cubicBezTo>
                      <a:pt x="38752" y="4377"/>
                      <a:pt x="38712" y="4357"/>
                      <a:pt x="38672" y="4337"/>
                    </a:cubicBezTo>
                    <a:cubicBezTo>
                      <a:pt x="38672" y="4337"/>
                      <a:pt x="38672" y="4297"/>
                      <a:pt x="38692" y="4277"/>
                    </a:cubicBezTo>
                    <a:cubicBezTo>
                      <a:pt x="38692" y="4277"/>
                      <a:pt x="38712" y="4277"/>
                      <a:pt x="38712" y="4277"/>
                    </a:cubicBezTo>
                    <a:cubicBezTo>
                      <a:pt x="38752" y="4317"/>
                      <a:pt x="38772" y="4357"/>
                      <a:pt x="38792" y="4397"/>
                    </a:cubicBezTo>
                    <a:close/>
                    <a:moveTo>
                      <a:pt x="38454" y="3541"/>
                    </a:moveTo>
                    <a:cubicBezTo>
                      <a:pt x="38473" y="3541"/>
                      <a:pt x="38493" y="3541"/>
                      <a:pt x="38513" y="3541"/>
                    </a:cubicBezTo>
                    <a:cubicBezTo>
                      <a:pt x="38493" y="3561"/>
                      <a:pt x="38493" y="3581"/>
                      <a:pt x="38473" y="3601"/>
                    </a:cubicBezTo>
                    <a:cubicBezTo>
                      <a:pt x="38473" y="3601"/>
                      <a:pt x="38473" y="3601"/>
                      <a:pt x="38454" y="3601"/>
                    </a:cubicBezTo>
                    <a:close/>
                    <a:moveTo>
                      <a:pt x="538" y="5192"/>
                    </a:moveTo>
                    <a:cubicBezTo>
                      <a:pt x="518" y="5212"/>
                      <a:pt x="518" y="5212"/>
                      <a:pt x="498" y="5232"/>
                    </a:cubicBezTo>
                    <a:cubicBezTo>
                      <a:pt x="498" y="5212"/>
                      <a:pt x="498" y="5192"/>
                      <a:pt x="518" y="5192"/>
                    </a:cubicBezTo>
                    <a:close/>
                    <a:moveTo>
                      <a:pt x="518" y="4655"/>
                    </a:moveTo>
                    <a:cubicBezTo>
                      <a:pt x="538" y="4655"/>
                      <a:pt x="558" y="4695"/>
                      <a:pt x="558" y="4695"/>
                    </a:cubicBezTo>
                    <a:cubicBezTo>
                      <a:pt x="558" y="4755"/>
                      <a:pt x="459" y="4814"/>
                      <a:pt x="419" y="4775"/>
                    </a:cubicBezTo>
                    <a:cubicBezTo>
                      <a:pt x="419" y="4755"/>
                      <a:pt x="399" y="4715"/>
                      <a:pt x="419" y="4715"/>
                    </a:cubicBezTo>
                    <a:cubicBezTo>
                      <a:pt x="439" y="4695"/>
                      <a:pt x="478" y="4675"/>
                      <a:pt x="518" y="4655"/>
                    </a:cubicBezTo>
                    <a:close/>
                    <a:moveTo>
                      <a:pt x="1672" y="3521"/>
                    </a:moveTo>
                    <a:cubicBezTo>
                      <a:pt x="1692" y="3561"/>
                      <a:pt x="1692" y="3581"/>
                      <a:pt x="1692" y="3621"/>
                    </a:cubicBezTo>
                    <a:cubicBezTo>
                      <a:pt x="1692" y="3641"/>
                      <a:pt x="1672" y="3661"/>
                      <a:pt x="1632" y="3680"/>
                    </a:cubicBezTo>
                    <a:cubicBezTo>
                      <a:pt x="1632" y="3641"/>
                      <a:pt x="1612" y="3621"/>
                      <a:pt x="1592" y="3581"/>
                    </a:cubicBezTo>
                    <a:cubicBezTo>
                      <a:pt x="1632" y="3561"/>
                      <a:pt x="1652" y="3541"/>
                      <a:pt x="1672" y="3521"/>
                    </a:cubicBezTo>
                    <a:close/>
                    <a:moveTo>
                      <a:pt x="21764" y="3879"/>
                    </a:moveTo>
                    <a:cubicBezTo>
                      <a:pt x="21764" y="3919"/>
                      <a:pt x="21783" y="3959"/>
                      <a:pt x="21764" y="3999"/>
                    </a:cubicBezTo>
                    <a:cubicBezTo>
                      <a:pt x="21764" y="3999"/>
                      <a:pt x="21724" y="4019"/>
                      <a:pt x="21704" y="4019"/>
                    </a:cubicBezTo>
                    <a:cubicBezTo>
                      <a:pt x="21684" y="3999"/>
                      <a:pt x="21684" y="3959"/>
                      <a:pt x="21664" y="3919"/>
                    </a:cubicBezTo>
                    <a:cubicBezTo>
                      <a:pt x="21704" y="3899"/>
                      <a:pt x="21744" y="3899"/>
                      <a:pt x="21764" y="3879"/>
                    </a:cubicBezTo>
                    <a:close/>
                    <a:moveTo>
                      <a:pt x="22878" y="3521"/>
                    </a:moveTo>
                    <a:cubicBezTo>
                      <a:pt x="22878" y="3541"/>
                      <a:pt x="22897" y="3561"/>
                      <a:pt x="22878" y="3581"/>
                    </a:cubicBezTo>
                    <a:cubicBezTo>
                      <a:pt x="22858" y="3621"/>
                      <a:pt x="22818" y="3641"/>
                      <a:pt x="22718" y="3740"/>
                    </a:cubicBezTo>
                    <a:cubicBezTo>
                      <a:pt x="22778" y="3621"/>
                      <a:pt x="22798" y="3561"/>
                      <a:pt x="22818" y="3521"/>
                    </a:cubicBezTo>
                    <a:cubicBezTo>
                      <a:pt x="22838" y="3501"/>
                      <a:pt x="22858" y="3521"/>
                      <a:pt x="22878" y="3521"/>
                    </a:cubicBezTo>
                    <a:close/>
                    <a:moveTo>
                      <a:pt x="25643" y="2447"/>
                    </a:moveTo>
                    <a:lnTo>
                      <a:pt x="25643" y="2467"/>
                    </a:lnTo>
                    <a:lnTo>
                      <a:pt x="25623" y="2467"/>
                    </a:lnTo>
                    <a:close/>
                    <a:moveTo>
                      <a:pt x="27234" y="1811"/>
                    </a:moveTo>
                    <a:lnTo>
                      <a:pt x="27234" y="1771"/>
                    </a:lnTo>
                    <a:cubicBezTo>
                      <a:pt x="27234" y="1791"/>
                      <a:pt x="27254" y="1791"/>
                      <a:pt x="27274" y="1791"/>
                    </a:cubicBezTo>
                    <a:lnTo>
                      <a:pt x="27274" y="1791"/>
                    </a:lnTo>
                    <a:cubicBezTo>
                      <a:pt x="27274" y="1771"/>
                      <a:pt x="27254" y="1771"/>
                      <a:pt x="27254" y="1751"/>
                    </a:cubicBezTo>
                    <a:lnTo>
                      <a:pt x="27294" y="1771"/>
                    </a:lnTo>
                    <a:cubicBezTo>
                      <a:pt x="27294" y="1771"/>
                      <a:pt x="27274" y="1791"/>
                      <a:pt x="27274" y="1791"/>
                    </a:cubicBezTo>
                    <a:lnTo>
                      <a:pt x="27274" y="1811"/>
                    </a:lnTo>
                    <a:cubicBezTo>
                      <a:pt x="27274" y="1811"/>
                      <a:pt x="27274" y="1791"/>
                      <a:pt x="27254" y="1791"/>
                    </a:cubicBezTo>
                    <a:lnTo>
                      <a:pt x="27254" y="1811"/>
                    </a:lnTo>
                    <a:cubicBezTo>
                      <a:pt x="27254" y="1811"/>
                      <a:pt x="27234" y="1811"/>
                      <a:pt x="27234" y="1811"/>
                    </a:cubicBezTo>
                    <a:close/>
                    <a:moveTo>
                      <a:pt x="26956" y="1612"/>
                    </a:moveTo>
                    <a:cubicBezTo>
                      <a:pt x="26975" y="1811"/>
                      <a:pt x="26975" y="1811"/>
                      <a:pt x="26697" y="1970"/>
                    </a:cubicBezTo>
                    <a:cubicBezTo>
                      <a:pt x="26796" y="1830"/>
                      <a:pt x="26856" y="1731"/>
                      <a:pt x="26956" y="1612"/>
                    </a:cubicBezTo>
                    <a:close/>
                    <a:moveTo>
                      <a:pt x="27393" y="1413"/>
                    </a:moveTo>
                    <a:cubicBezTo>
                      <a:pt x="27413" y="1433"/>
                      <a:pt x="27413" y="1433"/>
                      <a:pt x="27413" y="1433"/>
                    </a:cubicBezTo>
                    <a:cubicBezTo>
                      <a:pt x="27413" y="1452"/>
                      <a:pt x="27413" y="1452"/>
                      <a:pt x="27393" y="1472"/>
                    </a:cubicBezTo>
                    <a:cubicBezTo>
                      <a:pt x="27393" y="1452"/>
                      <a:pt x="27373" y="1452"/>
                      <a:pt x="27393" y="1452"/>
                    </a:cubicBezTo>
                    <a:cubicBezTo>
                      <a:pt x="27393" y="1433"/>
                      <a:pt x="27393" y="1433"/>
                      <a:pt x="27393" y="1413"/>
                    </a:cubicBezTo>
                    <a:close/>
                    <a:moveTo>
                      <a:pt x="28209" y="1234"/>
                    </a:moveTo>
                    <a:cubicBezTo>
                      <a:pt x="28249" y="1234"/>
                      <a:pt x="28268" y="1254"/>
                      <a:pt x="28308" y="1273"/>
                    </a:cubicBezTo>
                    <a:cubicBezTo>
                      <a:pt x="28268" y="1293"/>
                      <a:pt x="28249" y="1313"/>
                      <a:pt x="28249" y="1313"/>
                    </a:cubicBezTo>
                    <a:cubicBezTo>
                      <a:pt x="28209" y="1293"/>
                      <a:pt x="28189" y="1273"/>
                      <a:pt x="28169" y="1234"/>
                    </a:cubicBezTo>
                    <a:cubicBezTo>
                      <a:pt x="28189" y="1234"/>
                      <a:pt x="28209" y="1214"/>
                      <a:pt x="28209" y="1234"/>
                    </a:cubicBezTo>
                    <a:close/>
                    <a:moveTo>
                      <a:pt x="29442" y="736"/>
                    </a:moveTo>
                    <a:cubicBezTo>
                      <a:pt x="29442" y="955"/>
                      <a:pt x="29263" y="776"/>
                      <a:pt x="29203" y="876"/>
                    </a:cubicBezTo>
                    <a:cubicBezTo>
                      <a:pt x="29223" y="836"/>
                      <a:pt x="29243" y="756"/>
                      <a:pt x="29263" y="756"/>
                    </a:cubicBezTo>
                    <a:cubicBezTo>
                      <a:pt x="29323" y="736"/>
                      <a:pt x="29382" y="736"/>
                      <a:pt x="29442" y="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1672;p26">
              <a:extLst>
                <a:ext uri="{FF2B5EF4-FFF2-40B4-BE49-F238E27FC236}">
                  <a16:creationId xmlns:a16="http://schemas.microsoft.com/office/drawing/2014/main" id="{A03E1560-64C6-AA9C-F6A2-3354F1BA5209}"/>
                </a:ext>
              </a:extLst>
            </p:cNvPr>
            <p:cNvGrpSpPr/>
            <p:nvPr/>
          </p:nvGrpSpPr>
          <p:grpSpPr>
            <a:xfrm flipH="1">
              <a:off x="4156" y="-133993"/>
              <a:ext cx="1044031" cy="5278669"/>
              <a:chOff x="8099981" y="7"/>
              <a:chExt cx="1044031" cy="5278669"/>
            </a:xfrm>
          </p:grpSpPr>
          <p:grpSp>
            <p:nvGrpSpPr>
              <p:cNvPr id="49" name="Google Shape;1673;p26">
                <a:extLst>
                  <a:ext uri="{FF2B5EF4-FFF2-40B4-BE49-F238E27FC236}">
                    <a16:creationId xmlns:a16="http://schemas.microsoft.com/office/drawing/2014/main" id="{CC6A6A17-0FEC-CFF4-7930-80C284FB0286}"/>
                  </a:ext>
                </a:extLst>
              </p:cNvPr>
              <p:cNvGrpSpPr/>
              <p:nvPr/>
            </p:nvGrpSpPr>
            <p:grpSpPr>
              <a:xfrm rot="7629908" flipH="1">
                <a:off x="8379055" y="7188"/>
                <a:ext cx="485883" cy="941780"/>
                <a:chOff x="6142400" y="-2331525"/>
                <a:chExt cx="290450" cy="562975"/>
              </a:xfrm>
            </p:grpSpPr>
            <p:sp>
              <p:nvSpPr>
                <p:cNvPr id="54" name="Google Shape;1674;p26">
                  <a:extLst>
                    <a:ext uri="{FF2B5EF4-FFF2-40B4-BE49-F238E27FC236}">
                      <a16:creationId xmlns:a16="http://schemas.microsoft.com/office/drawing/2014/main" id="{3491C636-5860-908E-62D4-A8EBC56597C6}"/>
                    </a:ext>
                  </a:extLst>
                </p:cNvPr>
                <p:cNvSpPr/>
                <p:nvPr/>
              </p:nvSpPr>
              <p:spPr>
                <a:xfrm>
                  <a:off x="6142900" y="-2331525"/>
                  <a:ext cx="2412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6665" extrusionOk="0">
                      <a:moveTo>
                        <a:pt x="7440" y="6505"/>
                      </a:moveTo>
                      <a:cubicBezTo>
                        <a:pt x="7480" y="6446"/>
                        <a:pt x="7520" y="6465"/>
                        <a:pt x="7559" y="6485"/>
                      </a:cubicBezTo>
                      <a:cubicBezTo>
                        <a:pt x="7559" y="6485"/>
                        <a:pt x="7559" y="6465"/>
                        <a:pt x="7559" y="6446"/>
                      </a:cubicBezTo>
                      <a:cubicBezTo>
                        <a:pt x="7559" y="6465"/>
                        <a:pt x="7559" y="6485"/>
                        <a:pt x="7559" y="6505"/>
                      </a:cubicBezTo>
                      <a:cubicBezTo>
                        <a:pt x="7599" y="6465"/>
                        <a:pt x="7639" y="6446"/>
                        <a:pt x="7679" y="6446"/>
                      </a:cubicBezTo>
                      <a:cubicBezTo>
                        <a:pt x="7738" y="6446"/>
                        <a:pt x="7818" y="6465"/>
                        <a:pt x="7897" y="6465"/>
                      </a:cubicBezTo>
                      <a:cubicBezTo>
                        <a:pt x="8017" y="6446"/>
                        <a:pt x="8176" y="6465"/>
                        <a:pt x="8256" y="6286"/>
                      </a:cubicBezTo>
                      <a:cubicBezTo>
                        <a:pt x="8176" y="6247"/>
                        <a:pt x="8116" y="6207"/>
                        <a:pt x="8057" y="6167"/>
                      </a:cubicBezTo>
                      <a:cubicBezTo>
                        <a:pt x="8196" y="6127"/>
                        <a:pt x="8196" y="6147"/>
                        <a:pt x="8435" y="6227"/>
                      </a:cubicBezTo>
                      <a:cubicBezTo>
                        <a:pt x="8494" y="6247"/>
                        <a:pt x="8574" y="6266"/>
                        <a:pt x="8594" y="6187"/>
                      </a:cubicBezTo>
                      <a:cubicBezTo>
                        <a:pt x="8614" y="6147"/>
                        <a:pt x="8614" y="6107"/>
                        <a:pt x="8634" y="6028"/>
                      </a:cubicBezTo>
                      <a:cubicBezTo>
                        <a:pt x="8912" y="6187"/>
                        <a:pt x="9151" y="6068"/>
                        <a:pt x="9389" y="6028"/>
                      </a:cubicBezTo>
                      <a:cubicBezTo>
                        <a:pt x="9330" y="5809"/>
                        <a:pt x="9648" y="5809"/>
                        <a:pt x="9608" y="5590"/>
                      </a:cubicBezTo>
                      <a:cubicBezTo>
                        <a:pt x="9449" y="5530"/>
                        <a:pt x="9290" y="5491"/>
                        <a:pt x="9111" y="5491"/>
                      </a:cubicBezTo>
                      <a:cubicBezTo>
                        <a:pt x="8832" y="5511"/>
                        <a:pt x="8554" y="5491"/>
                        <a:pt x="8295" y="5351"/>
                      </a:cubicBezTo>
                      <a:cubicBezTo>
                        <a:pt x="8216" y="5312"/>
                        <a:pt x="8096" y="5272"/>
                        <a:pt x="8017" y="5292"/>
                      </a:cubicBezTo>
                      <a:cubicBezTo>
                        <a:pt x="7858" y="5332"/>
                        <a:pt x="7718" y="5232"/>
                        <a:pt x="7559" y="5252"/>
                      </a:cubicBezTo>
                      <a:cubicBezTo>
                        <a:pt x="7400" y="5272"/>
                        <a:pt x="7221" y="5212"/>
                        <a:pt x="7042" y="5232"/>
                      </a:cubicBezTo>
                      <a:cubicBezTo>
                        <a:pt x="6803" y="5252"/>
                        <a:pt x="6604" y="5152"/>
                        <a:pt x="6386" y="5033"/>
                      </a:cubicBezTo>
                      <a:cubicBezTo>
                        <a:pt x="6207" y="4934"/>
                        <a:pt x="6028" y="4834"/>
                        <a:pt x="5849" y="4735"/>
                      </a:cubicBezTo>
                      <a:cubicBezTo>
                        <a:pt x="5789" y="4695"/>
                        <a:pt x="5729" y="4675"/>
                        <a:pt x="5670" y="4695"/>
                      </a:cubicBezTo>
                      <a:cubicBezTo>
                        <a:pt x="5570" y="4715"/>
                        <a:pt x="5510" y="4675"/>
                        <a:pt x="5451" y="4615"/>
                      </a:cubicBezTo>
                      <a:cubicBezTo>
                        <a:pt x="5371" y="4536"/>
                        <a:pt x="5292" y="4496"/>
                        <a:pt x="5212" y="4436"/>
                      </a:cubicBezTo>
                      <a:cubicBezTo>
                        <a:pt x="5172" y="4416"/>
                        <a:pt x="5093" y="4397"/>
                        <a:pt x="5093" y="4377"/>
                      </a:cubicBezTo>
                      <a:cubicBezTo>
                        <a:pt x="5033" y="4237"/>
                        <a:pt x="4914" y="4218"/>
                        <a:pt x="4814" y="4138"/>
                      </a:cubicBezTo>
                      <a:cubicBezTo>
                        <a:pt x="4735" y="4078"/>
                        <a:pt x="4635" y="4039"/>
                        <a:pt x="4575" y="3919"/>
                      </a:cubicBezTo>
                      <a:cubicBezTo>
                        <a:pt x="4516" y="3780"/>
                        <a:pt x="4396" y="3661"/>
                        <a:pt x="4257" y="3561"/>
                      </a:cubicBezTo>
                      <a:cubicBezTo>
                        <a:pt x="3999" y="3362"/>
                        <a:pt x="3780" y="3123"/>
                        <a:pt x="3601" y="2845"/>
                      </a:cubicBezTo>
                      <a:cubicBezTo>
                        <a:pt x="3541" y="2765"/>
                        <a:pt x="3481" y="2686"/>
                        <a:pt x="3422" y="2606"/>
                      </a:cubicBezTo>
                      <a:cubicBezTo>
                        <a:pt x="3203" y="2288"/>
                        <a:pt x="3004" y="1950"/>
                        <a:pt x="2686" y="1691"/>
                      </a:cubicBezTo>
                      <a:cubicBezTo>
                        <a:pt x="2546" y="1572"/>
                        <a:pt x="2467" y="1393"/>
                        <a:pt x="2347" y="1254"/>
                      </a:cubicBezTo>
                      <a:cubicBezTo>
                        <a:pt x="2288" y="1154"/>
                        <a:pt x="2228" y="1055"/>
                        <a:pt x="2149" y="995"/>
                      </a:cubicBezTo>
                      <a:cubicBezTo>
                        <a:pt x="2049" y="895"/>
                        <a:pt x="1969" y="796"/>
                        <a:pt x="1890" y="677"/>
                      </a:cubicBezTo>
                      <a:cubicBezTo>
                        <a:pt x="1711" y="378"/>
                        <a:pt x="1373" y="140"/>
                        <a:pt x="1074" y="60"/>
                      </a:cubicBezTo>
                      <a:cubicBezTo>
                        <a:pt x="816" y="0"/>
                        <a:pt x="657" y="40"/>
                        <a:pt x="537" y="259"/>
                      </a:cubicBezTo>
                      <a:cubicBezTo>
                        <a:pt x="497" y="299"/>
                        <a:pt x="517" y="378"/>
                        <a:pt x="497" y="418"/>
                      </a:cubicBezTo>
                      <a:cubicBezTo>
                        <a:pt x="338" y="677"/>
                        <a:pt x="259" y="975"/>
                        <a:pt x="199" y="1273"/>
                      </a:cubicBezTo>
                      <a:cubicBezTo>
                        <a:pt x="159" y="1413"/>
                        <a:pt x="179" y="1552"/>
                        <a:pt x="139" y="1671"/>
                      </a:cubicBezTo>
                      <a:cubicBezTo>
                        <a:pt x="0" y="2169"/>
                        <a:pt x="139" y="2606"/>
                        <a:pt x="259" y="3064"/>
                      </a:cubicBezTo>
                      <a:cubicBezTo>
                        <a:pt x="418" y="3143"/>
                        <a:pt x="338" y="3302"/>
                        <a:pt x="378" y="3402"/>
                      </a:cubicBezTo>
                      <a:cubicBezTo>
                        <a:pt x="517" y="3462"/>
                        <a:pt x="637" y="3362"/>
                        <a:pt x="736" y="3462"/>
                      </a:cubicBezTo>
                      <a:cubicBezTo>
                        <a:pt x="676" y="3581"/>
                        <a:pt x="676" y="3581"/>
                        <a:pt x="577" y="3641"/>
                      </a:cubicBezTo>
                      <a:cubicBezTo>
                        <a:pt x="676" y="3800"/>
                        <a:pt x="816" y="3859"/>
                        <a:pt x="1015" y="3840"/>
                      </a:cubicBezTo>
                      <a:cubicBezTo>
                        <a:pt x="1015" y="3840"/>
                        <a:pt x="1035" y="3859"/>
                        <a:pt x="1035" y="3879"/>
                      </a:cubicBezTo>
                      <a:cubicBezTo>
                        <a:pt x="975" y="3899"/>
                        <a:pt x="915" y="3939"/>
                        <a:pt x="836" y="3959"/>
                      </a:cubicBezTo>
                      <a:cubicBezTo>
                        <a:pt x="895" y="3999"/>
                        <a:pt x="915" y="4039"/>
                        <a:pt x="955" y="4039"/>
                      </a:cubicBezTo>
                      <a:cubicBezTo>
                        <a:pt x="1015" y="4039"/>
                        <a:pt x="1094" y="3999"/>
                        <a:pt x="1174" y="4019"/>
                      </a:cubicBezTo>
                      <a:cubicBezTo>
                        <a:pt x="1214" y="4019"/>
                        <a:pt x="1233" y="4078"/>
                        <a:pt x="1194" y="4138"/>
                      </a:cubicBezTo>
                      <a:cubicBezTo>
                        <a:pt x="1174" y="4138"/>
                        <a:pt x="1174" y="4158"/>
                        <a:pt x="1174" y="4158"/>
                      </a:cubicBezTo>
                      <a:cubicBezTo>
                        <a:pt x="1174" y="4158"/>
                        <a:pt x="1174" y="4178"/>
                        <a:pt x="1194" y="4178"/>
                      </a:cubicBezTo>
                      <a:cubicBezTo>
                        <a:pt x="1313" y="4178"/>
                        <a:pt x="1452" y="4058"/>
                        <a:pt x="1532" y="4257"/>
                      </a:cubicBezTo>
                      <a:cubicBezTo>
                        <a:pt x="1472" y="4317"/>
                        <a:pt x="1393" y="4377"/>
                        <a:pt x="1333" y="4456"/>
                      </a:cubicBezTo>
                      <a:cubicBezTo>
                        <a:pt x="1373" y="4536"/>
                        <a:pt x="1432" y="4576"/>
                        <a:pt x="1512" y="4675"/>
                      </a:cubicBezTo>
                      <a:cubicBezTo>
                        <a:pt x="1532" y="4556"/>
                        <a:pt x="1572" y="4456"/>
                        <a:pt x="1691" y="4536"/>
                      </a:cubicBezTo>
                      <a:cubicBezTo>
                        <a:pt x="1671" y="4595"/>
                        <a:pt x="1651" y="4635"/>
                        <a:pt x="1651" y="4695"/>
                      </a:cubicBezTo>
                      <a:cubicBezTo>
                        <a:pt x="1790" y="4735"/>
                        <a:pt x="1910" y="4775"/>
                        <a:pt x="1890" y="4934"/>
                      </a:cubicBezTo>
                      <a:cubicBezTo>
                        <a:pt x="1890" y="4954"/>
                        <a:pt x="1950" y="4993"/>
                        <a:pt x="1969" y="4993"/>
                      </a:cubicBezTo>
                      <a:cubicBezTo>
                        <a:pt x="2029" y="5013"/>
                        <a:pt x="2069" y="4973"/>
                        <a:pt x="2069" y="4914"/>
                      </a:cubicBezTo>
                      <a:cubicBezTo>
                        <a:pt x="2049" y="4854"/>
                        <a:pt x="2089" y="4834"/>
                        <a:pt x="2149" y="4814"/>
                      </a:cubicBezTo>
                      <a:cubicBezTo>
                        <a:pt x="2208" y="4794"/>
                        <a:pt x="2208" y="4834"/>
                        <a:pt x="2228" y="4874"/>
                      </a:cubicBezTo>
                      <a:cubicBezTo>
                        <a:pt x="2328" y="4993"/>
                        <a:pt x="2387" y="5152"/>
                        <a:pt x="2507" y="5232"/>
                      </a:cubicBezTo>
                      <a:cubicBezTo>
                        <a:pt x="2546" y="5272"/>
                        <a:pt x="2606" y="5332"/>
                        <a:pt x="2606" y="5391"/>
                      </a:cubicBezTo>
                      <a:cubicBezTo>
                        <a:pt x="2626" y="5570"/>
                        <a:pt x="2725" y="5570"/>
                        <a:pt x="2865" y="5570"/>
                      </a:cubicBezTo>
                      <a:cubicBezTo>
                        <a:pt x="2984" y="5570"/>
                        <a:pt x="3123" y="5610"/>
                        <a:pt x="3262" y="5630"/>
                      </a:cubicBezTo>
                      <a:cubicBezTo>
                        <a:pt x="3262" y="5550"/>
                        <a:pt x="3282" y="5471"/>
                        <a:pt x="3282" y="5391"/>
                      </a:cubicBezTo>
                      <a:cubicBezTo>
                        <a:pt x="3282" y="5391"/>
                        <a:pt x="3282" y="5391"/>
                        <a:pt x="3282" y="5391"/>
                      </a:cubicBezTo>
                      <a:lnTo>
                        <a:pt x="3282" y="5371"/>
                      </a:lnTo>
                      <a:cubicBezTo>
                        <a:pt x="3262" y="5371"/>
                        <a:pt x="3243" y="5391"/>
                        <a:pt x="3223" y="5391"/>
                      </a:cubicBezTo>
                      <a:cubicBezTo>
                        <a:pt x="3243" y="5371"/>
                        <a:pt x="3243" y="5351"/>
                        <a:pt x="3243" y="5351"/>
                      </a:cubicBezTo>
                      <a:cubicBezTo>
                        <a:pt x="3262" y="5351"/>
                        <a:pt x="3262" y="5371"/>
                        <a:pt x="3282" y="5371"/>
                      </a:cubicBezTo>
                      <a:cubicBezTo>
                        <a:pt x="3282" y="5371"/>
                        <a:pt x="3282" y="5371"/>
                        <a:pt x="3302" y="5371"/>
                      </a:cubicBezTo>
                      <a:lnTo>
                        <a:pt x="3302" y="5371"/>
                      </a:lnTo>
                      <a:cubicBezTo>
                        <a:pt x="3362" y="5351"/>
                        <a:pt x="3422" y="5312"/>
                        <a:pt x="3481" y="5292"/>
                      </a:cubicBezTo>
                      <a:cubicBezTo>
                        <a:pt x="3481" y="5411"/>
                        <a:pt x="3461" y="5431"/>
                        <a:pt x="3382" y="5511"/>
                      </a:cubicBezTo>
                      <a:cubicBezTo>
                        <a:pt x="3501" y="5590"/>
                        <a:pt x="3700" y="5570"/>
                        <a:pt x="3660" y="5789"/>
                      </a:cubicBezTo>
                      <a:cubicBezTo>
                        <a:pt x="3720" y="5749"/>
                        <a:pt x="3760" y="5690"/>
                        <a:pt x="3819" y="5650"/>
                      </a:cubicBezTo>
                      <a:cubicBezTo>
                        <a:pt x="3859" y="5650"/>
                        <a:pt x="3899" y="5670"/>
                        <a:pt x="3939" y="5690"/>
                      </a:cubicBezTo>
                      <a:cubicBezTo>
                        <a:pt x="393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70"/>
                      </a:cubicBezTo>
                      <a:cubicBezTo>
                        <a:pt x="3979" y="5630"/>
                        <a:pt x="3999" y="5590"/>
                        <a:pt x="4018" y="5570"/>
                      </a:cubicBezTo>
                      <a:cubicBezTo>
                        <a:pt x="4158" y="5511"/>
                        <a:pt x="4317" y="5451"/>
                        <a:pt x="4496" y="5511"/>
                      </a:cubicBezTo>
                      <a:cubicBezTo>
                        <a:pt x="4476" y="5570"/>
                        <a:pt x="4456" y="5630"/>
                        <a:pt x="4416" y="5650"/>
                      </a:cubicBezTo>
                      <a:cubicBezTo>
                        <a:pt x="4376" y="5690"/>
                        <a:pt x="4337" y="5709"/>
                        <a:pt x="4357" y="5789"/>
                      </a:cubicBezTo>
                      <a:cubicBezTo>
                        <a:pt x="4357" y="5928"/>
                        <a:pt x="4257" y="5849"/>
                        <a:pt x="4197" y="5829"/>
                      </a:cubicBezTo>
                      <a:cubicBezTo>
                        <a:pt x="4217" y="5769"/>
                        <a:pt x="4237" y="5709"/>
                        <a:pt x="4237" y="5650"/>
                      </a:cubicBezTo>
                      <a:cubicBezTo>
                        <a:pt x="4138" y="5670"/>
                        <a:pt x="4058" y="567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39" y="5769"/>
                        <a:pt x="3780" y="5769"/>
                        <a:pt x="3839" y="5889"/>
                      </a:cubicBezTo>
                      <a:cubicBezTo>
                        <a:pt x="3919" y="5908"/>
                        <a:pt x="4058" y="5889"/>
                        <a:pt x="4078" y="5948"/>
                      </a:cubicBezTo>
                      <a:cubicBezTo>
                        <a:pt x="4197" y="6107"/>
                        <a:pt x="4317" y="6068"/>
                        <a:pt x="4476" y="6008"/>
                      </a:cubicBezTo>
                      <a:cubicBezTo>
                        <a:pt x="4516" y="5988"/>
                        <a:pt x="4556" y="5988"/>
                        <a:pt x="4615" y="5988"/>
                      </a:cubicBezTo>
                      <a:cubicBezTo>
                        <a:pt x="4575" y="6167"/>
                        <a:pt x="4595" y="6207"/>
                        <a:pt x="4715" y="6207"/>
                      </a:cubicBezTo>
                      <a:cubicBezTo>
                        <a:pt x="4774" y="6227"/>
                        <a:pt x="4834" y="6207"/>
                        <a:pt x="4894" y="6227"/>
                      </a:cubicBezTo>
                      <a:cubicBezTo>
                        <a:pt x="4953" y="6227"/>
                        <a:pt x="5013" y="6147"/>
                        <a:pt x="5073" y="6227"/>
                      </a:cubicBezTo>
                      <a:cubicBezTo>
                        <a:pt x="5073" y="6227"/>
                        <a:pt x="5073" y="6247"/>
                        <a:pt x="5073" y="6266"/>
                      </a:cubicBezTo>
                      <a:cubicBezTo>
                        <a:pt x="5053" y="6266"/>
                        <a:pt x="5053" y="6286"/>
                        <a:pt x="5053" y="6286"/>
                      </a:cubicBezTo>
                      <a:cubicBezTo>
                        <a:pt x="4993" y="6346"/>
                        <a:pt x="5073" y="6326"/>
                        <a:pt x="5073" y="6326"/>
                      </a:cubicBezTo>
                      <a:cubicBezTo>
                        <a:pt x="5152" y="6326"/>
                        <a:pt x="5192" y="6266"/>
                        <a:pt x="5311" y="6306"/>
                      </a:cubicBezTo>
                      <a:cubicBezTo>
                        <a:pt x="5490" y="6386"/>
                        <a:pt x="5530" y="6346"/>
                        <a:pt x="5590" y="6107"/>
                      </a:cubicBezTo>
                      <a:cubicBezTo>
                        <a:pt x="5590" y="6087"/>
                        <a:pt x="5610" y="6068"/>
                        <a:pt x="5630" y="6048"/>
                      </a:cubicBezTo>
                      <a:cubicBezTo>
                        <a:pt x="5689" y="6107"/>
                        <a:pt x="5749" y="6167"/>
                        <a:pt x="5789" y="6227"/>
                      </a:cubicBezTo>
                      <a:cubicBezTo>
                        <a:pt x="5888" y="6227"/>
                        <a:pt x="5948" y="6107"/>
                        <a:pt x="6067" y="6167"/>
                      </a:cubicBezTo>
                      <a:lnTo>
                        <a:pt x="6067" y="6406"/>
                      </a:lnTo>
                      <a:cubicBezTo>
                        <a:pt x="6227" y="6446"/>
                        <a:pt x="6386" y="6525"/>
                        <a:pt x="6565" y="6426"/>
                      </a:cubicBezTo>
                      <a:cubicBezTo>
                        <a:pt x="6664" y="6485"/>
                        <a:pt x="6843" y="6366"/>
                        <a:pt x="6883" y="6565"/>
                      </a:cubicBezTo>
                      <a:cubicBezTo>
                        <a:pt x="6883" y="6585"/>
                        <a:pt x="6923" y="6625"/>
                        <a:pt x="6963" y="6625"/>
                      </a:cubicBezTo>
                      <a:cubicBezTo>
                        <a:pt x="7142" y="6664"/>
                        <a:pt x="7321" y="6664"/>
                        <a:pt x="7440" y="6505"/>
                      </a:cubicBezTo>
                      <a:close/>
                      <a:moveTo>
                        <a:pt x="1114" y="955"/>
                      </a:moveTo>
                      <a:cubicBezTo>
                        <a:pt x="1114" y="935"/>
                        <a:pt x="1134" y="915"/>
                        <a:pt x="1154" y="895"/>
                      </a:cubicBezTo>
                      <a:cubicBezTo>
                        <a:pt x="1154" y="915"/>
                        <a:pt x="1174" y="935"/>
                        <a:pt x="1174" y="935"/>
                      </a:cubicBezTo>
                      <a:cubicBezTo>
                        <a:pt x="1174" y="955"/>
                        <a:pt x="1134" y="955"/>
                        <a:pt x="1134" y="975"/>
                      </a:cubicBezTo>
                      <a:cubicBezTo>
                        <a:pt x="1114" y="975"/>
                        <a:pt x="1114" y="955"/>
                        <a:pt x="1114" y="955"/>
                      </a:cubicBezTo>
                      <a:close/>
                      <a:moveTo>
                        <a:pt x="975" y="1771"/>
                      </a:moveTo>
                      <a:cubicBezTo>
                        <a:pt x="995" y="1751"/>
                        <a:pt x="1015" y="1731"/>
                        <a:pt x="1035" y="1731"/>
                      </a:cubicBezTo>
                      <a:cubicBezTo>
                        <a:pt x="1054" y="1731"/>
                        <a:pt x="1094" y="1751"/>
                        <a:pt x="1154" y="1791"/>
                      </a:cubicBezTo>
                      <a:cubicBezTo>
                        <a:pt x="1094" y="1811"/>
                        <a:pt x="1054" y="1830"/>
                        <a:pt x="1035" y="1830"/>
                      </a:cubicBezTo>
                      <a:cubicBezTo>
                        <a:pt x="1015" y="1811"/>
                        <a:pt x="995" y="1791"/>
                        <a:pt x="975" y="1771"/>
                      </a:cubicBezTo>
                      <a:close/>
                      <a:moveTo>
                        <a:pt x="2049" y="4576"/>
                      </a:moveTo>
                      <a:lnTo>
                        <a:pt x="2069" y="4576"/>
                      </a:lnTo>
                      <a:lnTo>
                        <a:pt x="2049" y="4595"/>
                      </a:lnTo>
                      <a:close/>
                      <a:moveTo>
                        <a:pt x="2526" y="4934"/>
                      </a:moveTo>
                      <a:cubicBezTo>
                        <a:pt x="2606" y="4973"/>
                        <a:pt x="2666" y="5013"/>
                        <a:pt x="2745" y="5053"/>
                      </a:cubicBezTo>
                      <a:cubicBezTo>
                        <a:pt x="2686" y="5093"/>
                        <a:pt x="2626" y="5133"/>
                        <a:pt x="2586" y="5152"/>
                      </a:cubicBezTo>
                      <a:cubicBezTo>
                        <a:pt x="2507" y="5033"/>
                        <a:pt x="2507" y="5033"/>
                        <a:pt x="2526" y="4934"/>
                      </a:cubicBezTo>
                      <a:close/>
                      <a:moveTo>
                        <a:pt x="2964" y="5391"/>
                      </a:moveTo>
                      <a:cubicBezTo>
                        <a:pt x="2904" y="5332"/>
                        <a:pt x="2865" y="5312"/>
                        <a:pt x="2845" y="5272"/>
                      </a:cubicBezTo>
                      <a:cubicBezTo>
                        <a:pt x="2845" y="5252"/>
                        <a:pt x="2885" y="5192"/>
                        <a:pt x="2924" y="5172"/>
                      </a:cubicBezTo>
                      <a:cubicBezTo>
                        <a:pt x="2984" y="5152"/>
                        <a:pt x="3044" y="5232"/>
                        <a:pt x="3024" y="5292"/>
                      </a:cubicBezTo>
                      <a:cubicBezTo>
                        <a:pt x="3024" y="5312"/>
                        <a:pt x="3004" y="5351"/>
                        <a:pt x="2964" y="5391"/>
                      </a:cubicBezTo>
                      <a:close/>
                      <a:moveTo>
                        <a:pt x="3720" y="5411"/>
                      </a:moveTo>
                      <a:cubicBezTo>
                        <a:pt x="3740" y="5411"/>
                        <a:pt x="3760" y="5391"/>
                        <a:pt x="3780" y="5391"/>
                      </a:cubicBezTo>
                      <a:cubicBezTo>
                        <a:pt x="3800" y="5411"/>
                        <a:pt x="3800" y="5431"/>
                        <a:pt x="3839" y="5451"/>
                      </a:cubicBezTo>
                      <a:cubicBezTo>
                        <a:pt x="3800" y="5451"/>
                        <a:pt x="3760" y="5471"/>
                        <a:pt x="3740" y="5471"/>
                      </a:cubicBezTo>
                      <a:cubicBezTo>
                        <a:pt x="3720" y="5471"/>
                        <a:pt x="3720" y="5431"/>
                        <a:pt x="3720" y="5411"/>
                      </a:cubicBezTo>
                      <a:close/>
                      <a:moveTo>
                        <a:pt x="9310" y="5709"/>
                      </a:moveTo>
                      <a:cubicBezTo>
                        <a:pt x="9270" y="5729"/>
                        <a:pt x="9250" y="5729"/>
                        <a:pt x="9230" y="5749"/>
                      </a:cubicBezTo>
                      <a:cubicBezTo>
                        <a:pt x="9210" y="5729"/>
                        <a:pt x="9210" y="5709"/>
                        <a:pt x="9210" y="5690"/>
                      </a:cubicBezTo>
                      <a:cubicBezTo>
                        <a:pt x="9230" y="5670"/>
                        <a:pt x="9250" y="5670"/>
                        <a:pt x="9270" y="5650"/>
                      </a:cubicBezTo>
                      <a:cubicBezTo>
                        <a:pt x="9290" y="5670"/>
                        <a:pt x="9290" y="5690"/>
                        <a:pt x="9310" y="5709"/>
                      </a:cubicBezTo>
                      <a:close/>
                      <a:moveTo>
                        <a:pt x="4774" y="5789"/>
                      </a:moveTo>
                      <a:cubicBezTo>
                        <a:pt x="4794" y="5789"/>
                        <a:pt x="4814" y="5769"/>
                        <a:pt x="4834" y="5769"/>
                      </a:cubicBezTo>
                      <a:cubicBezTo>
                        <a:pt x="4854" y="5769"/>
                        <a:pt x="4874" y="5789"/>
                        <a:pt x="4874" y="5789"/>
                      </a:cubicBezTo>
                      <a:cubicBezTo>
                        <a:pt x="4874" y="5809"/>
                        <a:pt x="4854" y="5829"/>
                        <a:pt x="4834" y="5829"/>
                      </a:cubicBezTo>
                      <a:cubicBezTo>
                        <a:pt x="4814" y="5829"/>
                        <a:pt x="4794" y="5809"/>
                        <a:pt x="4774" y="5789"/>
                      </a:cubicBezTo>
                      <a:close/>
                      <a:moveTo>
                        <a:pt x="8474" y="5809"/>
                      </a:moveTo>
                      <a:cubicBezTo>
                        <a:pt x="8474" y="5789"/>
                        <a:pt x="8494" y="5769"/>
                        <a:pt x="8514" y="5729"/>
                      </a:cubicBezTo>
                      <a:cubicBezTo>
                        <a:pt x="8514" y="5709"/>
                        <a:pt x="8514" y="5690"/>
                        <a:pt x="8514" y="5650"/>
                      </a:cubicBezTo>
                      <a:lnTo>
                        <a:pt x="8514" y="5650"/>
                      </a:lnTo>
                      <a:lnTo>
                        <a:pt x="8514" y="5729"/>
                      </a:lnTo>
                      <a:cubicBezTo>
                        <a:pt x="8534" y="5749"/>
                        <a:pt x="8534" y="5749"/>
                        <a:pt x="8534" y="5769"/>
                      </a:cubicBezTo>
                      <a:cubicBezTo>
                        <a:pt x="8554" y="5789"/>
                        <a:pt x="8574" y="5809"/>
                        <a:pt x="8594" y="5849"/>
                      </a:cubicBezTo>
                      <a:cubicBezTo>
                        <a:pt x="8594" y="5849"/>
                        <a:pt x="8554" y="5889"/>
                        <a:pt x="8534" y="5869"/>
                      </a:cubicBezTo>
                      <a:cubicBezTo>
                        <a:pt x="8514" y="5849"/>
                        <a:pt x="8474" y="5829"/>
                        <a:pt x="8474" y="5809"/>
                      </a:cubicBezTo>
                      <a:close/>
                      <a:moveTo>
                        <a:pt x="5172" y="5869"/>
                      </a:moveTo>
                      <a:lnTo>
                        <a:pt x="5212" y="5869"/>
                      </a:lnTo>
                      <a:lnTo>
                        <a:pt x="5212" y="5889"/>
                      </a:lnTo>
                      <a:close/>
                      <a:moveTo>
                        <a:pt x="5391" y="5968"/>
                      </a:moveTo>
                      <a:cubicBezTo>
                        <a:pt x="5391" y="5948"/>
                        <a:pt x="5391" y="5948"/>
                        <a:pt x="5411" y="5928"/>
                      </a:cubicBezTo>
                      <a:cubicBezTo>
                        <a:pt x="5411" y="5948"/>
                        <a:pt x="5391" y="5968"/>
                        <a:pt x="5391" y="5988"/>
                      </a:cubicBezTo>
                      <a:cubicBezTo>
                        <a:pt x="5391" y="5988"/>
                        <a:pt x="5391" y="5968"/>
                        <a:pt x="5391" y="5968"/>
                      </a:cubicBezTo>
                      <a:close/>
                      <a:moveTo>
                        <a:pt x="7579" y="6087"/>
                      </a:moveTo>
                      <a:lnTo>
                        <a:pt x="7599" y="6107"/>
                      </a:lnTo>
                      <a:lnTo>
                        <a:pt x="7579" y="61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675;p26">
                  <a:extLst>
                    <a:ext uri="{FF2B5EF4-FFF2-40B4-BE49-F238E27FC236}">
                      <a16:creationId xmlns:a16="http://schemas.microsoft.com/office/drawing/2014/main" id="{F866583B-FB72-3106-A2B5-A948CEB7C9E5}"/>
                    </a:ext>
                  </a:extLst>
                </p:cNvPr>
                <p:cNvSpPr/>
                <p:nvPr/>
              </p:nvSpPr>
              <p:spPr>
                <a:xfrm>
                  <a:off x="6142400" y="-1935175"/>
                  <a:ext cx="2417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6665" extrusionOk="0">
                      <a:moveTo>
                        <a:pt x="1074" y="6605"/>
                      </a:moveTo>
                      <a:cubicBezTo>
                        <a:pt x="1393" y="6526"/>
                        <a:pt x="1711" y="6287"/>
                        <a:pt x="1910" y="5988"/>
                      </a:cubicBezTo>
                      <a:cubicBezTo>
                        <a:pt x="1989" y="5869"/>
                        <a:pt x="2049" y="5770"/>
                        <a:pt x="2169" y="5670"/>
                      </a:cubicBezTo>
                      <a:cubicBezTo>
                        <a:pt x="2248" y="5611"/>
                        <a:pt x="2308" y="5511"/>
                        <a:pt x="2367" y="5412"/>
                      </a:cubicBezTo>
                      <a:cubicBezTo>
                        <a:pt x="2467" y="5272"/>
                        <a:pt x="2566" y="5093"/>
                        <a:pt x="2706" y="4974"/>
                      </a:cubicBezTo>
                      <a:cubicBezTo>
                        <a:pt x="3024" y="4715"/>
                        <a:pt x="3223" y="4377"/>
                        <a:pt x="3442" y="4059"/>
                      </a:cubicBezTo>
                      <a:cubicBezTo>
                        <a:pt x="3501" y="3979"/>
                        <a:pt x="3541" y="3900"/>
                        <a:pt x="3601" y="3820"/>
                      </a:cubicBezTo>
                      <a:cubicBezTo>
                        <a:pt x="3800" y="3542"/>
                        <a:pt x="4019" y="3303"/>
                        <a:pt x="4277" y="3104"/>
                      </a:cubicBezTo>
                      <a:cubicBezTo>
                        <a:pt x="4396" y="3005"/>
                        <a:pt x="4536" y="2885"/>
                        <a:pt x="4595" y="2746"/>
                      </a:cubicBezTo>
                      <a:cubicBezTo>
                        <a:pt x="4655" y="2627"/>
                        <a:pt x="4735" y="2587"/>
                        <a:pt x="4834" y="2527"/>
                      </a:cubicBezTo>
                      <a:cubicBezTo>
                        <a:pt x="4914" y="2448"/>
                        <a:pt x="5053" y="2428"/>
                        <a:pt x="5093" y="2288"/>
                      </a:cubicBezTo>
                      <a:cubicBezTo>
                        <a:pt x="5113" y="2269"/>
                        <a:pt x="5192" y="2249"/>
                        <a:pt x="5232" y="2229"/>
                      </a:cubicBezTo>
                      <a:cubicBezTo>
                        <a:pt x="5312" y="2169"/>
                        <a:pt x="5391" y="2129"/>
                        <a:pt x="5451" y="2050"/>
                      </a:cubicBezTo>
                      <a:cubicBezTo>
                        <a:pt x="5530" y="1990"/>
                        <a:pt x="5590" y="1950"/>
                        <a:pt x="5690" y="1970"/>
                      </a:cubicBezTo>
                      <a:cubicBezTo>
                        <a:pt x="5729" y="1990"/>
                        <a:pt x="5809" y="1970"/>
                        <a:pt x="5849" y="1930"/>
                      </a:cubicBezTo>
                      <a:cubicBezTo>
                        <a:pt x="6048" y="1831"/>
                        <a:pt x="6227" y="1731"/>
                        <a:pt x="6406" y="1632"/>
                      </a:cubicBezTo>
                      <a:cubicBezTo>
                        <a:pt x="6605" y="1513"/>
                        <a:pt x="6803" y="1413"/>
                        <a:pt x="7062" y="1453"/>
                      </a:cubicBezTo>
                      <a:cubicBezTo>
                        <a:pt x="7221" y="1453"/>
                        <a:pt x="7400" y="1393"/>
                        <a:pt x="7579" y="1413"/>
                      </a:cubicBezTo>
                      <a:cubicBezTo>
                        <a:pt x="7738" y="1433"/>
                        <a:pt x="7878" y="1334"/>
                        <a:pt x="8037" y="1373"/>
                      </a:cubicBezTo>
                      <a:cubicBezTo>
                        <a:pt x="8116" y="1393"/>
                        <a:pt x="8216" y="1353"/>
                        <a:pt x="8315" y="1314"/>
                      </a:cubicBezTo>
                      <a:cubicBezTo>
                        <a:pt x="8574" y="1174"/>
                        <a:pt x="8852" y="1155"/>
                        <a:pt x="9131" y="1174"/>
                      </a:cubicBezTo>
                      <a:cubicBezTo>
                        <a:pt x="9310" y="1174"/>
                        <a:pt x="9469" y="1135"/>
                        <a:pt x="9608" y="1075"/>
                      </a:cubicBezTo>
                      <a:cubicBezTo>
                        <a:pt x="9668" y="856"/>
                        <a:pt x="9350" y="856"/>
                        <a:pt x="9409" y="637"/>
                      </a:cubicBezTo>
                      <a:cubicBezTo>
                        <a:pt x="9171" y="598"/>
                        <a:pt x="8932" y="478"/>
                        <a:pt x="8654" y="637"/>
                      </a:cubicBezTo>
                      <a:cubicBezTo>
                        <a:pt x="8634" y="578"/>
                        <a:pt x="8634" y="518"/>
                        <a:pt x="8614" y="478"/>
                      </a:cubicBezTo>
                      <a:cubicBezTo>
                        <a:pt x="8574" y="419"/>
                        <a:pt x="8514" y="419"/>
                        <a:pt x="8455" y="438"/>
                      </a:cubicBezTo>
                      <a:cubicBezTo>
                        <a:pt x="8216" y="518"/>
                        <a:pt x="8216" y="538"/>
                        <a:pt x="8077" y="498"/>
                      </a:cubicBezTo>
                      <a:cubicBezTo>
                        <a:pt x="8136" y="458"/>
                        <a:pt x="8196" y="419"/>
                        <a:pt x="8276" y="399"/>
                      </a:cubicBezTo>
                      <a:cubicBezTo>
                        <a:pt x="8196" y="200"/>
                        <a:pt x="8037" y="220"/>
                        <a:pt x="7898" y="200"/>
                      </a:cubicBezTo>
                      <a:cubicBezTo>
                        <a:pt x="7838" y="200"/>
                        <a:pt x="7758" y="220"/>
                        <a:pt x="7679" y="220"/>
                      </a:cubicBezTo>
                      <a:cubicBezTo>
                        <a:pt x="7659" y="220"/>
                        <a:pt x="7619" y="200"/>
                        <a:pt x="7579" y="180"/>
                      </a:cubicBezTo>
                      <a:cubicBezTo>
                        <a:pt x="7579" y="180"/>
                        <a:pt x="7579" y="200"/>
                        <a:pt x="7559" y="220"/>
                      </a:cubicBezTo>
                      <a:cubicBezTo>
                        <a:pt x="7559" y="200"/>
                        <a:pt x="7559" y="180"/>
                        <a:pt x="7559" y="180"/>
                      </a:cubicBezTo>
                      <a:cubicBezTo>
                        <a:pt x="7540" y="200"/>
                        <a:pt x="7500" y="220"/>
                        <a:pt x="7460" y="180"/>
                      </a:cubicBezTo>
                      <a:cubicBezTo>
                        <a:pt x="7321" y="1"/>
                        <a:pt x="7142" y="1"/>
                        <a:pt x="6963" y="41"/>
                      </a:cubicBezTo>
                      <a:cubicBezTo>
                        <a:pt x="6923" y="41"/>
                        <a:pt x="6883" y="80"/>
                        <a:pt x="6883" y="100"/>
                      </a:cubicBezTo>
                      <a:cubicBezTo>
                        <a:pt x="6843" y="299"/>
                        <a:pt x="6664" y="180"/>
                        <a:pt x="6565" y="239"/>
                      </a:cubicBezTo>
                      <a:cubicBezTo>
                        <a:pt x="6386" y="140"/>
                        <a:pt x="6227" y="220"/>
                        <a:pt x="6067" y="259"/>
                      </a:cubicBezTo>
                      <a:lnTo>
                        <a:pt x="6067" y="498"/>
                      </a:lnTo>
                      <a:cubicBezTo>
                        <a:pt x="5948" y="558"/>
                        <a:pt x="5888" y="438"/>
                        <a:pt x="5789" y="438"/>
                      </a:cubicBezTo>
                      <a:cubicBezTo>
                        <a:pt x="5749" y="498"/>
                        <a:pt x="5690" y="558"/>
                        <a:pt x="5630" y="617"/>
                      </a:cubicBezTo>
                      <a:cubicBezTo>
                        <a:pt x="5610" y="598"/>
                        <a:pt x="5590" y="578"/>
                        <a:pt x="5590" y="558"/>
                      </a:cubicBezTo>
                      <a:cubicBezTo>
                        <a:pt x="5530" y="319"/>
                        <a:pt x="5491" y="279"/>
                        <a:pt x="5312" y="359"/>
                      </a:cubicBezTo>
                      <a:cubicBezTo>
                        <a:pt x="5212" y="399"/>
                        <a:pt x="5152" y="339"/>
                        <a:pt x="5073" y="339"/>
                      </a:cubicBezTo>
                      <a:cubicBezTo>
                        <a:pt x="5073" y="339"/>
                        <a:pt x="4993" y="319"/>
                        <a:pt x="5053" y="379"/>
                      </a:cubicBezTo>
                      <a:cubicBezTo>
                        <a:pt x="5053" y="379"/>
                        <a:pt x="5073" y="399"/>
                        <a:pt x="5073" y="399"/>
                      </a:cubicBezTo>
                      <a:cubicBezTo>
                        <a:pt x="5073" y="419"/>
                        <a:pt x="5073" y="438"/>
                        <a:pt x="5073" y="438"/>
                      </a:cubicBezTo>
                      <a:cubicBezTo>
                        <a:pt x="5013" y="518"/>
                        <a:pt x="4953" y="438"/>
                        <a:pt x="4914" y="438"/>
                      </a:cubicBezTo>
                      <a:cubicBezTo>
                        <a:pt x="4834" y="438"/>
                        <a:pt x="4774" y="438"/>
                        <a:pt x="4715" y="458"/>
                      </a:cubicBezTo>
                      <a:cubicBezTo>
                        <a:pt x="4595" y="458"/>
                        <a:pt x="4576" y="498"/>
                        <a:pt x="4615" y="677"/>
                      </a:cubicBezTo>
                      <a:cubicBezTo>
                        <a:pt x="4556" y="677"/>
                        <a:pt x="4516" y="677"/>
                        <a:pt x="4476" y="657"/>
                      </a:cubicBezTo>
                      <a:cubicBezTo>
                        <a:pt x="4337" y="598"/>
                        <a:pt x="4198" y="558"/>
                        <a:pt x="4098" y="717"/>
                      </a:cubicBezTo>
                      <a:cubicBezTo>
                        <a:pt x="4058" y="777"/>
                        <a:pt x="3939" y="757"/>
                        <a:pt x="3839" y="777"/>
                      </a:cubicBezTo>
                      <a:cubicBezTo>
                        <a:pt x="3780" y="896"/>
                        <a:pt x="3939" y="89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4058" y="995"/>
                        <a:pt x="4138" y="995"/>
                        <a:pt x="4237" y="1015"/>
                      </a:cubicBezTo>
                      <a:cubicBezTo>
                        <a:pt x="4237" y="956"/>
                        <a:pt x="4217" y="896"/>
                        <a:pt x="4217" y="836"/>
                      </a:cubicBezTo>
                      <a:cubicBezTo>
                        <a:pt x="4277" y="816"/>
                        <a:pt x="4357" y="737"/>
                        <a:pt x="4357" y="876"/>
                      </a:cubicBezTo>
                      <a:cubicBezTo>
                        <a:pt x="4337" y="956"/>
                        <a:pt x="4377" y="976"/>
                        <a:pt x="4436" y="995"/>
                      </a:cubicBezTo>
                      <a:cubicBezTo>
                        <a:pt x="4456" y="1035"/>
                        <a:pt x="4476" y="1095"/>
                        <a:pt x="4496" y="1155"/>
                      </a:cubicBezTo>
                      <a:cubicBezTo>
                        <a:pt x="4317" y="1194"/>
                        <a:pt x="4158" y="1155"/>
                        <a:pt x="4019" y="1095"/>
                      </a:cubicBezTo>
                      <a:cubicBezTo>
                        <a:pt x="3999" y="1075"/>
                        <a:pt x="3979" y="1015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899" y="995"/>
                        <a:pt x="3859" y="1015"/>
                        <a:pt x="3839" y="1015"/>
                      </a:cubicBezTo>
                      <a:cubicBezTo>
                        <a:pt x="3780" y="976"/>
                        <a:pt x="3720" y="916"/>
                        <a:pt x="3660" y="876"/>
                      </a:cubicBezTo>
                      <a:cubicBezTo>
                        <a:pt x="3700" y="1095"/>
                        <a:pt x="3501" y="1075"/>
                        <a:pt x="3382" y="1155"/>
                      </a:cubicBezTo>
                      <a:cubicBezTo>
                        <a:pt x="3462" y="1214"/>
                        <a:pt x="3501" y="1254"/>
                        <a:pt x="3481" y="1373"/>
                      </a:cubicBezTo>
                      <a:cubicBezTo>
                        <a:pt x="3422" y="1334"/>
                        <a:pt x="3362" y="1314"/>
                        <a:pt x="3302" y="1274"/>
                      </a:cubicBezTo>
                      <a:lnTo>
                        <a:pt x="3302" y="1294"/>
                      </a:lnTo>
                      <a:cubicBezTo>
                        <a:pt x="3282" y="1294"/>
                        <a:pt x="3282" y="1294"/>
                        <a:pt x="3282" y="1294"/>
                      </a:cubicBezTo>
                      <a:cubicBezTo>
                        <a:pt x="3263" y="1294"/>
                        <a:pt x="3263" y="1314"/>
                        <a:pt x="3243" y="1314"/>
                      </a:cubicBezTo>
                      <a:cubicBezTo>
                        <a:pt x="3243" y="1314"/>
                        <a:pt x="3243" y="1294"/>
                        <a:pt x="3243" y="1274"/>
                      </a:cubicBezTo>
                      <a:cubicBezTo>
                        <a:pt x="3243" y="1274"/>
                        <a:pt x="3263" y="1294"/>
                        <a:pt x="3282" y="1294"/>
                      </a:cubicBezTo>
                      <a:lnTo>
                        <a:pt x="3282" y="1274"/>
                      </a:lnTo>
                      <a:cubicBezTo>
                        <a:pt x="3282" y="1274"/>
                        <a:pt x="3302" y="1274"/>
                        <a:pt x="3302" y="1274"/>
                      </a:cubicBezTo>
                      <a:cubicBezTo>
                        <a:pt x="3282" y="1194"/>
                        <a:pt x="3282" y="1115"/>
                        <a:pt x="3263" y="1035"/>
                      </a:cubicBezTo>
                      <a:cubicBezTo>
                        <a:pt x="3123" y="1055"/>
                        <a:pt x="2984" y="1095"/>
                        <a:pt x="2865" y="1095"/>
                      </a:cubicBezTo>
                      <a:cubicBezTo>
                        <a:pt x="2725" y="1095"/>
                        <a:pt x="2626" y="1095"/>
                        <a:pt x="2606" y="1274"/>
                      </a:cubicBezTo>
                      <a:cubicBezTo>
                        <a:pt x="2606" y="1334"/>
                        <a:pt x="2546" y="1393"/>
                        <a:pt x="2507" y="1433"/>
                      </a:cubicBezTo>
                      <a:cubicBezTo>
                        <a:pt x="2387" y="1513"/>
                        <a:pt x="2328" y="1672"/>
                        <a:pt x="2248" y="1791"/>
                      </a:cubicBezTo>
                      <a:cubicBezTo>
                        <a:pt x="2208" y="1831"/>
                        <a:pt x="2208" y="1871"/>
                        <a:pt x="2149" y="1851"/>
                      </a:cubicBezTo>
                      <a:cubicBezTo>
                        <a:pt x="2089" y="1831"/>
                        <a:pt x="2069" y="1811"/>
                        <a:pt x="2069" y="1751"/>
                      </a:cubicBezTo>
                      <a:cubicBezTo>
                        <a:pt x="2069" y="1692"/>
                        <a:pt x="2029" y="1652"/>
                        <a:pt x="1970" y="1672"/>
                      </a:cubicBezTo>
                      <a:cubicBezTo>
                        <a:pt x="1950" y="1672"/>
                        <a:pt x="1890" y="1712"/>
                        <a:pt x="1910" y="1731"/>
                      </a:cubicBezTo>
                      <a:cubicBezTo>
                        <a:pt x="1910" y="1891"/>
                        <a:pt x="1791" y="1930"/>
                        <a:pt x="1651" y="1970"/>
                      </a:cubicBezTo>
                      <a:cubicBezTo>
                        <a:pt x="1671" y="2030"/>
                        <a:pt x="1671" y="2070"/>
                        <a:pt x="1691" y="2129"/>
                      </a:cubicBezTo>
                      <a:cubicBezTo>
                        <a:pt x="1572" y="2209"/>
                        <a:pt x="1532" y="2109"/>
                        <a:pt x="1512" y="1990"/>
                      </a:cubicBezTo>
                      <a:cubicBezTo>
                        <a:pt x="1432" y="2090"/>
                        <a:pt x="1393" y="2149"/>
                        <a:pt x="1333" y="2209"/>
                      </a:cubicBezTo>
                      <a:cubicBezTo>
                        <a:pt x="1413" y="2288"/>
                        <a:pt x="1472" y="2348"/>
                        <a:pt x="1532" y="2408"/>
                      </a:cubicBezTo>
                      <a:cubicBezTo>
                        <a:pt x="1452" y="2607"/>
                        <a:pt x="1313" y="2487"/>
                        <a:pt x="1194" y="2487"/>
                      </a:cubicBezTo>
                      <a:cubicBezTo>
                        <a:pt x="1194" y="2487"/>
                        <a:pt x="1174" y="2507"/>
                        <a:pt x="1174" y="2507"/>
                      </a:cubicBezTo>
                      <a:cubicBezTo>
                        <a:pt x="1174" y="2507"/>
                        <a:pt x="1174" y="2527"/>
                        <a:pt x="1194" y="2527"/>
                      </a:cubicBezTo>
                      <a:cubicBezTo>
                        <a:pt x="1253" y="2587"/>
                        <a:pt x="1214" y="2647"/>
                        <a:pt x="1174" y="2647"/>
                      </a:cubicBezTo>
                      <a:cubicBezTo>
                        <a:pt x="1094" y="2666"/>
                        <a:pt x="1035" y="2627"/>
                        <a:pt x="955" y="2627"/>
                      </a:cubicBezTo>
                      <a:cubicBezTo>
                        <a:pt x="935" y="2627"/>
                        <a:pt x="895" y="2666"/>
                        <a:pt x="836" y="2706"/>
                      </a:cubicBezTo>
                      <a:cubicBezTo>
                        <a:pt x="935" y="2746"/>
                        <a:pt x="975" y="2766"/>
                        <a:pt x="1055" y="2786"/>
                      </a:cubicBezTo>
                      <a:cubicBezTo>
                        <a:pt x="1035" y="2806"/>
                        <a:pt x="1015" y="2845"/>
                        <a:pt x="1015" y="2845"/>
                      </a:cubicBezTo>
                      <a:cubicBezTo>
                        <a:pt x="836" y="2806"/>
                        <a:pt x="677" y="2865"/>
                        <a:pt x="577" y="3024"/>
                      </a:cubicBezTo>
                      <a:cubicBezTo>
                        <a:pt x="677" y="3084"/>
                        <a:pt x="677" y="3084"/>
                        <a:pt x="756" y="3204"/>
                      </a:cubicBezTo>
                      <a:cubicBezTo>
                        <a:pt x="637" y="3303"/>
                        <a:pt x="517" y="3204"/>
                        <a:pt x="398" y="3263"/>
                      </a:cubicBezTo>
                      <a:cubicBezTo>
                        <a:pt x="358" y="3363"/>
                        <a:pt x="418" y="3522"/>
                        <a:pt x="279" y="3601"/>
                      </a:cubicBezTo>
                      <a:cubicBezTo>
                        <a:pt x="159" y="4059"/>
                        <a:pt x="0" y="4497"/>
                        <a:pt x="139" y="4994"/>
                      </a:cubicBezTo>
                      <a:cubicBezTo>
                        <a:pt x="179" y="5113"/>
                        <a:pt x="179" y="5252"/>
                        <a:pt x="199" y="5392"/>
                      </a:cubicBezTo>
                      <a:cubicBezTo>
                        <a:pt x="259" y="5690"/>
                        <a:pt x="338" y="5988"/>
                        <a:pt x="498" y="6247"/>
                      </a:cubicBezTo>
                      <a:cubicBezTo>
                        <a:pt x="517" y="6287"/>
                        <a:pt x="498" y="6366"/>
                        <a:pt x="537" y="6426"/>
                      </a:cubicBezTo>
                      <a:cubicBezTo>
                        <a:pt x="677" y="6625"/>
                        <a:pt x="836" y="6665"/>
                        <a:pt x="1074" y="6605"/>
                      </a:cubicBezTo>
                      <a:close/>
                      <a:moveTo>
                        <a:pt x="7599" y="558"/>
                      </a:moveTo>
                      <a:lnTo>
                        <a:pt x="7619" y="558"/>
                      </a:lnTo>
                      <a:lnTo>
                        <a:pt x="7599" y="578"/>
                      </a:lnTo>
                      <a:close/>
                      <a:moveTo>
                        <a:pt x="5411" y="717"/>
                      </a:moveTo>
                      <a:cubicBezTo>
                        <a:pt x="5411" y="697"/>
                        <a:pt x="5411" y="697"/>
                        <a:pt x="5411" y="677"/>
                      </a:cubicBezTo>
                      <a:cubicBezTo>
                        <a:pt x="5411" y="697"/>
                        <a:pt x="5411" y="717"/>
                        <a:pt x="5431" y="737"/>
                      </a:cubicBezTo>
                      <a:cubicBezTo>
                        <a:pt x="5411" y="717"/>
                        <a:pt x="5411" y="717"/>
                        <a:pt x="5411" y="717"/>
                      </a:cubicBezTo>
                      <a:close/>
                      <a:moveTo>
                        <a:pt x="5192" y="796"/>
                      </a:moveTo>
                      <a:lnTo>
                        <a:pt x="5232" y="777"/>
                      </a:lnTo>
                      <a:lnTo>
                        <a:pt x="5232" y="816"/>
                      </a:lnTo>
                      <a:close/>
                      <a:moveTo>
                        <a:pt x="4794" y="876"/>
                      </a:moveTo>
                      <a:cubicBezTo>
                        <a:pt x="4814" y="856"/>
                        <a:pt x="4834" y="836"/>
                        <a:pt x="4854" y="836"/>
                      </a:cubicBezTo>
                      <a:cubicBezTo>
                        <a:pt x="4874" y="836"/>
                        <a:pt x="4894" y="856"/>
                        <a:pt x="4894" y="876"/>
                      </a:cubicBezTo>
                      <a:cubicBezTo>
                        <a:pt x="4894" y="876"/>
                        <a:pt x="4874" y="896"/>
                        <a:pt x="4854" y="896"/>
                      </a:cubicBezTo>
                      <a:cubicBezTo>
                        <a:pt x="4834" y="896"/>
                        <a:pt x="4814" y="876"/>
                        <a:pt x="4794" y="876"/>
                      </a:cubicBezTo>
                      <a:close/>
                      <a:moveTo>
                        <a:pt x="8534" y="1015"/>
                      </a:moveTo>
                      <a:cubicBezTo>
                        <a:pt x="8534" y="976"/>
                        <a:pt x="8534" y="956"/>
                        <a:pt x="8534" y="936"/>
                      </a:cubicBezTo>
                      <a:cubicBezTo>
                        <a:pt x="8514" y="916"/>
                        <a:pt x="8494" y="876"/>
                        <a:pt x="8494" y="856"/>
                      </a:cubicBezTo>
                      <a:cubicBezTo>
                        <a:pt x="8514" y="836"/>
                        <a:pt x="8534" y="816"/>
                        <a:pt x="8554" y="796"/>
                      </a:cubicBezTo>
                      <a:cubicBezTo>
                        <a:pt x="8574" y="796"/>
                        <a:pt x="8614" y="816"/>
                        <a:pt x="8614" y="836"/>
                      </a:cubicBezTo>
                      <a:cubicBezTo>
                        <a:pt x="8594" y="856"/>
                        <a:pt x="8574" y="876"/>
                        <a:pt x="8574" y="916"/>
                      </a:cubicBezTo>
                      <a:cubicBezTo>
                        <a:pt x="8554" y="916"/>
                        <a:pt x="8554" y="916"/>
                        <a:pt x="8534" y="936"/>
                      </a:cubicBezTo>
                      <a:lnTo>
                        <a:pt x="8534" y="1015"/>
                      </a:lnTo>
                      <a:cubicBezTo>
                        <a:pt x="8534" y="1015"/>
                        <a:pt x="8534" y="1015"/>
                        <a:pt x="8534" y="1015"/>
                      </a:cubicBezTo>
                      <a:close/>
                      <a:moveTo>
                        <a:pt x="9230" y="976"/>
                      </a:moveTo>
                      <a:cubicBezTo>
                        <a:pt x="9230" y="956"/>
                        <a:pt x="9230" y="936"/>
                        <a:pt x="9250" y="916"/>
                      </a:cubicBezTo>
                      <a:cubicBezTo>
                        <a:pt x="9270" y="936"/>
                        <a:pt x="9310" y="936"/>
                        <a:pt x="9330" y="956"/>
                      </a:cubicBezTo>
                      <a:cubicBezTo>
                        <a:pt x="9310" y="976"/>
                        <a:pt x="9310" y="995"/>
                        <a:pt x="9290" y="1015"/>
                      </a:cubicBezTo>
                      <a:cubicBezTo>
                        <a:pt x="9270" y="995"/>
                        <a:pt x="9250" y="995"/>
                        <a:pt x="9230" y="976"/>
                      </a:cubicBezTo>
                      <a:close/>
                      <a:moveTo>
                        <a:pt x="3740" y="1254"/>
                      </a:moveTo>
                      <a:cubicBezTo>
                        <a:pt x="3740" y="1234"/>
                        <a:pt x="3740" y="1214"/>
                        <a:pt x="3760" y="1214"/>
                      </a:cubicBezTo>
                      <a:cubicBezTo>
                        <a:pt x="3780" y="1214"/>
                        <a:pt x="3820" y="1214"/>
                        <a:pt x="3859" y="1214"/>
                      </a:cubicBezTo>
                      <a:cubicBezTo>
                        <a:pt x="3820" y="1254"/>
                        <a:pt x="3820" y="1254"/>
                        <a:pt x="3800" y="1274"/>
                      </a:cubicBezTo>
                      <a:cubicBezTo>
                        <a:pt x="3780" y="1274"/>
                        <a:pt x="3760" y="1254"/>
                        <a:pt x="3740" y="1254"/>
                      </a:cubicBezTo>
                      <a:close/>
                      <a:moveTo>
                        <a:pt x="2865" y="1393"/>
                      </a:moveTo>
                      <a:cubicBezTo>
                        <a:pt x="2865" y="1353"/>
                        <a:pt x="2924" y="1334"/>
                        <a:pt x="2984" y="1274"/>
                      </a:cubicBezTo>
                      <a:cubicBezTo>
                        <a:pt x="3024" y="1314"/>
                        <a:pt x="3044" y="1353"/>
                        <a:pt x="3044" y="1373"/>
                      </a:cubicBezTo>
                      <a:cubicBezTo>
                        <a:pt x="3064" y="1433"/>
                        <a:pt x="3004" y="1513"/>
                        <a:pt x="2944" y="1493"/>
                      </a:cubicBezTo>
                      <a:cubicBezTo>
                        <a:pt x="2905" y="1473"/>
                        <a:pt x="2865" y="1413"/>
                        <a:pt x="2865" y="1393"/>
                      </a:cubicBezTo>
                      <a:close/>
                      <a:moveTo>
                        <a:pt x="2606" y="1513"/>
                      </a:moveTo>
                      <a:cubicBezTo>
                        <a:pt x="2646" y="1533"/>
                        <a:pt x="2706" y="1572"/>
                        <a:pt x="2765" y="1612"/>
                      </a:cubicBezTo>
                      <a:cubicBezTo>
                        <a:pt x="2686" y="1652"/>
                        <a:pt x="2626" y="1692"/>
                        <a:pt x="2546" y="1731"/>
                      </a:cubicBezTo>
                      <a:cubicBezTo>
                        <a:pt x="2527" y="1632"/>
                        <a:pt x="2527" y="1632"/>
                        <a:pt x="2606" y="1513"/>
                      </a:cubicBezTo>
                      <a:close/>
                      <a:moveTo>
                        <a:pt x="2069" y="2070"/>
                      </a:moveTo>
                      <a:lnTo>
                        <a:pt x="2089" y="2090"/>
                      </a:lnTo>
                      <a:lnTo>
                        <a:pt x="2069" y="2090"/>
                      </a:lnTo>
                      <a:close/>
                      <a:moveTo>
                        <a:pt x="995" y="4894"/>
                      </a:moveTo>
                      <a:cubicBezTo>
                        <a:pt x="1015" y="4874"/>
                        <a:pt x="1035" y="4855"/>
                        <a:pt x="1055" y="4835"/>
                      </a:cubicBezTo>
                      <a:cubicBezTo>
                        <a:pt x="1074" y="4835"/>
                        <a:pt x="1114" y="4855"/>
                        <a:pt x="1174" y="4874"/>
                      </a:cubicBezTo>
                      <a:cubicBezTo>
                        <a:pt x="1114" y="4914"/>
                        <a:pt x="1074" y="4934"/>
                        <a:pt x="1055" y="4934"/>
                      </a:cubicBezTo>
                      <a:cubicBezTo>
                        <a:pt x="1035" y="4934"/>
                        <a:pt x="1015" y="4914"/>
                        <a:pt x="995" y="4894"/>
                      </a:cubicBezTo>
                      <a:close/>
                      <a:moveTo>
                        <a:pt x="1134" y="5710"/>
                      </a:moveTo>
                      <a:cubicBezTo>
                        <a:pt x="1134" y="5710"/>
                        <a:pt x="1134" y="5710"/>
                        <a:pt x="1154" y="5690"/>
                      </a:cubicBezTo>
                      <a:cubicBezTo>
                        <a:pt x="1174" y="5710"/>
                        <a:pt x="1194" y="5710"/>
                        <a:pt x="1194" y="5730"/>
                      </a:cubicBezTo>
                      <a:cubicBezTo>
                        <a:pt x="1194" y="5750"/>
                        <a:pt x="1174" y="5750"/>
                        <a:pt x="1174" y="5770"/>
                      </a:cubicBezTo>
                      <a:cubicBezTo>
                        <a:pt x="1154" y="5750"/>
                        <a:pt x="1134" y="5730"/>
                        <a:pt x="1134" y="57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676;p26">
                  <a:extLst>
                    <a:ext uri="{FF2B5EF4-FFF2-40B4-BE49-F238E27FC236}">
                      <a16:creationId xmlns:a16="http://schemas.microsoft.com/office/drawing/2014/main" id="{0EFEC74E-2388-5AE3-C7D6-84A5EB715B45}"/>
                    </a:ext>
                  </a:extLst>
                </p:cNvPr>
                <p:cNvSpPr/>
                <p:nvPr/>
              </p:nvSpPr>
              <p:spPr>
                <a:xfrm>
                  <a:off x="6250300" y="-2141050"/>
                  <a:ext cx="182550" cy="1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" h="7262" extrusionOk="0">
                      <a:moveTo>
                        <a:pt x="618" y="6465"/>
                      </a:moveTo>
                      <a:cubicBezTo>
                        <a:pt x="618" y="6366"/>
                        <a:pt x="598" y="6247"/>
                        <a:pt x="578" y="6147"/>
                      </a:cubicBezTo>
                      <a:cubicBezTo>
                        <a:pt x="578" y="6107"/>
                        <a:pt x="598" y="6087"/>
                        <a:pt x="618" y="6048"/>
                      </a:cubicBezTo>
                      <a:cubicBezTo>
                        <a:pt x="737" y="5888"/>
                        <a:pt x="856" y="5709"/>
                        <a:pt x="956" y="5530"/>
                      </a:cubicBezTo>
                      <a:cubicBezTo>
                        <a:pt x="1015" y="5471"/>
                        <a:pt x="1075" y="5391"/>
                        <a:pt x="1075" y="5312"/>
                      </a:cubicBezTo>
                      <a:cubicBezTo>
                        <a:pt x="1135" y="4993"/>
                        <a:pt x="1393" y="4854"/>
                        <a:pt x="1592" y="4695"/>
                      </a:cubicBezTo>
                      <a:cubicBezTo>
                        <a:pt x="1692" y="4615"/>
                        <a:pt x="1791" y="4576"/>
                        <a:pt x="1871" y="4496"/>
                      </a:cubicBezTo>
                      <a:cubicBezTo>
                        <a:pt x="1931" y="4456"/>
                        <a:pt x="1970" y="4396"/>
                        <a:pt x="2030" y="4357"/>
                      </a:cubicBezTo>
                      <a:cubicBezTo>
                        <a:pt x="2129" y="4396"/>
                        <a:pt x="2249" y="4416"/>
                        <a:pt x="2388" y="4396"/>
                      </a:cubicBezTo>
                      <a:cubicBezTo>
                        <a:pt x="2368" y="4476"/>
                        <a:pt x="2368" y="4536"/>
                        <a:pt x="2348" y="4576"/>
                      </a:cubicBezTo>
                      <a:cubicBezTo>
                        <a:pt x="2507" y="4735"/>
                        <a:pt x="2686" y="4635"/>
                        <a:pt x="2846" y="4635"/>
                      </a:cubicBezTo>
                      <a:cubicBezTo>
                        <a:pt x="2865" y="4635"/>
                        <a:pt x="2885" y="4655"/>
                        <a:pt x="2905" y="4675"/>
                      </a:cubicBezTo>
                      <a:cubicBezTo>
                        <a:pt x="2885" y="4715"/>
                        <a:pt x="2846" y="4774"/>
                        <a:pt x="2826" y="4814"/>
                      </a:cubicBezTo>
                      <a:cubicBezTo>
                        <a:pt x="2846" y="4834"/>
                        <a:pt x="2846" y="4854"/>
                        <a:pt x="2865" y="4854"/>
                      </a:cubicBezTo>
                      <a:cubicBezTo>
                        <a:pt x="2905" y="4854"/>
                        <a:pt x="2965" y="4854"/>
                        <a:pt x="2985" y="4834"/>
                      </a:cubicBezTo>
                      <a:cubicBezTo>
                        <a:pt x="3104" y="4755"/>
                        <a:pt x="3204" y="4814"/>
                        <a:pt x="3283" y="4874"/>
                      </a:cubicBezTo>
                      <a:cubicBezTo>
                        <a:pt x="3363" y="4914"/>
                        <a:pt x="3243" y="5033"/>
                        <a:pt x="3383" y="5073"/>
                      </a:cubicBezTo>
                      <a:cubicBezTo>
                        <a:pt x="3582" y="4854"/>
                        <a:pt x="3721" y="5093"/>
                        <a:pt x="3880" y="5133"/>
                      </a:cubicBezTo>
                      <a:cubicBezTo>
                        <a:pt x="3999" y="5093"/>
                        <a:pt x="4119" y="5033"/>
                        <a:pt x="4238" y="4973"/>
                      </a:cubicBezTo>
                      <a:cubicBezTo>
                        <a:pt x="4218" y="4894"/>
                        <a:pt x="4178" y="4814"/>
                        <a:pt x="4158" y="4695"/>
                      </a:cubicBezTo>
                      <a:cubicBezTo>
                        <a:pt x="4338" y="4774"/>
                        <a:pt x="4198" y="4894"/>
                        <a:pt x="4238" y="4973"/>
                      </a:cubicBezTo>
                      <a:cubicBezTo>
                        <a:pt x="4338" y="4953"/>
                        <a:pt x="4437" y="4934"/>
                        <a:pt x="4477" y="5053"/>
                      </a:cubicBezTo>
                      <a:cubicBezTo>
                        <a:pt x="4437" y="5073"/>
                        <a:pt x="4397" y="5113"/>
                        <a:pt x="4338" y="5172"/>
                      </a:cubicBezTo>
                      <a:cubicBezTo>
                        <a:pt x="4437" y="5212"/>
                        <a:pt x="4517" y="5252"/>
                        <a:pt x="4636" y="5292"/>
                      </a:cubicBezTo>
                      <a:cubicBezTo>
                        <a:pt x="4636" y="5172"/>
                        <a:pt x="4636" y="5093"/>
                        <a:pt x="4636" y="5013"/>
                      </a:cubicBezTo>
                      <a:cubicBezTo>
                        <a:pt x="4636" y="4834"/>
                        <a:pt x="4755" y="4774"/>
                        <a:pt x="4914" y="4735"/>
                      </a:cubicBezTo>
                      <a:cubicBezTo>
                        <a:pt x="4914" y="4874"/>
                        <a:pt x="4934" y="4894"/>
                        <a:pt x="5054" y="5033"/>
                      </a:cubicBezTo>
                      <a:lnTo>
                        <a:pt x="5173" y="4953"/>
                      </a:lnTo>
                      <a:cubicBezTo>
                        <a:pt x="5253" y="4953"/>
                        <a:pt x="5352" y="4953"/>
                        <a:pt x="5432" y="4934"/>
                      </a:cubicBezTo>
                      <a:cubicBezTo>
                        <a:pt x="5432" y="4973"/>
                        <a:pt x="5432" y="4973"/>
                        <a:pt x="5432" y="5013"/>
                      </a:cubicBezTo>
                      <a:cubicBezTo>
                        <a:pt x="5352" y="4993"/>
                        <a:pt x="5272" y="4973"/>
                        <a:pt x="5173" y="4953"/>
                      </a:cubicBezTo>
                      <a:cubicBezTo>
                        <a:pt x="5193" y="5013"/>
                        <a:pt x="5213" y="5073"/>
                        <a:pt x="5153" y="5113"/>
                      </a:cubicBezTo>
                      <a:cubicBezTo>
                        <a:pt x="5332" y="5133"/>
                        <a:pt x="5491" y="5172"/>
                        <a:pt x="5650" y="5073"/>
                      </a:cubicBezTo>
                      <a:cubicBezTo>
                        <a:pt x="5670" y="5053"/>
                        <a:pt x="5730" y="5053"/>
                        <a:pt x="5770" y="5073"/>
                      </a:cubicBezTo>
                      <a:cubicBezTo>
                        <a:pt x="5969" y="5152"/>
                        <a:pt x="6227" y="5053"/>
                        <a:pt x="6406" y="5252"/>
                      </a:cubicBezTo>
                      <a:cubicBezTo>
                        <a:pt x="6406" y="5272"/>
                        <a:pt x="6486" y="5232"/>
                        <a:pt x="6526" y="5212"/>
                      </a:cubicBezTo>
                      <a:cubicBezTo>
                        <a:pt x="6565" y="5172"/>
                        <a:pt x="6546" y="5113"/>
                        <a:pt x="6506" y="5093"/>
                      </a:cubicBezTo>
                      <a:cubicBezTo>
                        <a:pt x="6466" y="5053"/>
                        <a:pt x="6446" y="5053"/>
                        <a:pt x="6406" y="5033"/>
                      </a:cubicBezTo>
                      <a:cubicBezTo>
                        <a:pt x="6705" y="5013"/>
                        <a:pt x="6844" y="4814"/>
                        <a:pt x="7043" y="4635"/>
                      </a:cubicBezTo>
                      <a:cubicBezTo>
                        <a:pt x="6983" y="4615"/>
                        <a:pt x="6943" y="4595"/>
                        <a:pt x="6924" y="4576"/>
                      </a:cubicBezTo>
                      <a:cubicBezTo>
                        <a:pt x="7023" y="4456"/>
                        <a:pt x="7142" y="4337"/>
                        <a:pt x="7242" y="4217"/>
                      </a:cubicBezTo>
                      <a:cubicBezTo>
                        <a:pt x="7262" y="4217"/>
                        <a:pt x="7262" y="4178"/>
                        <a:pt x="7262" y="4158"/>
                      </a:cubicBezTo>
                      <a:cubicBezTo>
                        <a:pt x="7302" y="3999"/>
                        <a:pt x="7302" y="3820"/>
                        <a:pt x="7282" y="3660"/>
                      </a:cubicBezTo>
                      <a:cubicBezTo>
                        <a:pt x="7282" y="3660"/>
                        <a:pt x="7282" y="3641"/>
                        <a:pt x="7282" y="3641"/>
                      </a:cubicBezTo>
                      <a:cubicBezTo>
                        <a:pt x="7282" y="3621"/>
                        <a:pt x="7282" y="3621"/>
                        <a:pt x="7282" y="3601"/>
                      </a:cubicBezTo>
                      <a:cubicBezTo>
                        <a:pt x="7302" y="3442"/>
                        <a:pt x="7302" y="3282"/>
                        <a:pt x="7262" y="3123"/>
                      </a:cubicBezTo>
                      <a:cubicBezTo>
                        <a:pt x="7262" y="3084"/>
                        <a:pt x="7262" y="3064"/>
                        <a:pt x="7242" y="3044"/>
                      </a:cubicBezTo>
                      <a:cubicBezTo>
                        <a:pt x="7142" y="2924"/>
                        <a:pt x="7023" y="2805"/>
                        <a:pt x="6924" y="2686"/>
                      </a:cubicBezTo>
                      <a:cubicBezTo>
                        <a:pt x="6943" y="2686"/>
                        <a:pt x="6983" y="2666"/>
                        <a:pt x="7043" y="2626"/>
                      </a:cubicBezTo>
                      <a:cubicBezTo>
                        <a:pt x="6844" y="2467"/>
                        <a:pt x="6705" y="2248"/>
                        <a:pt x="6406" y="2248"/>
                      </a:cubicBezTo>
                      <a:cubicBezTo>
                        <a:pt x="6446" y="2228"/>
                        <a:pt x="6466" y="2208"/>
                        <a:pt x="6506" y="2188"/>
                      </a:cubicBezTo>
                      <a:cubicBezTo>
                        <a:pt x="6546" y="2149"/>
                        <a:pt x="6565" y="2109"/>
                        <a:pt x="6526" y="2069"/>
                      </a:cubicBezTo>
                      <a:cubicBezTo>
                        <a:pt x="6486" y="2029"/>
                        <a:pt x="6426" y="2009"/>
                        <a:pt x="6406" y="2009"/>
                      </a:cubicBezTo>
                      <a:cubicBezTo>
                        <a:pt x="6227" y="2208"/>
                        <a:pt x="5969" y="2109"/>
                        <a:pt x="5770" y="2208"/>
                      </a:cubicBezTo>
                      <a:cubicBezTo>
                        <a:pt x="5730" y="2208"/>
                        <a:pt x="5670" y="2208"/>
                        <a:pt x="5650" y="2188"/>
                      </a:cubicBezTo>
                      <a:cubicBezTo>
                        <a:pt x="5491" y="2089"/>
                        <a:pt x="5332" y="2149"/>
                        <a:pt x="5153" y="2149"/>
                      </a:cubicBezTo>
                      <a:cubicBezTo>
                        <a:pt x="5213" y="2208"/>
                        <a:pt x="5193" y="2248"/>
                        <a:pt x="5173" y="2308"/>
                      </a:cubicBezTo>
                      <a:cubicBezTo>
                        <a:pt x="5272" y="2288"/>
                        <a:pt x="5352" y="2268"/>
                        <a:pt x="5432" y="2248"/>
                      </a:cubicBezTo>
                      <a:cubicBezTo>
                        <a:pt x="5432" y="2288"/>
                        <a:pt x="5432" y="2308"/>
                        <a:pt x="5432" y="2328"/>
                      </a:cubicBezTo>
                      <a:cubicBezTo>
                        <a:pt x="5352" y="2328"/>
                        <a:pt x="5253" y="2308"/>
                        <a:pt x="5173" y="2308"/>
                      </a:cubicBezTo>
                      <a:lnTo>
                        <a:pt x="5054" y="2228"/>
                      </a:lnTo>
                      <a:cubicBezTo>
                        <a:pt x="4934" y="2387"/>
                        <a:pt x="4914" y="2407"/>
                        <a:pt x="4914" y="2527"/>
                      </a:cubicBezTo>
                      <a:cubicBezTo>
                        <a:pt x="4755" y="2487"/>
                        <a:pt x="4636" y="2427"/>
                        <a:pt x="4636" y="2248"/>
                      </a:cubicBezTo>
                      <a:cubicBezTo>
                        <a:pt x="4636" y="2168"/>
                        <a:pt x="4636" y="2089"/>
                        <a:pt x="4636" y="1989"/>
                      </a:cubicBezTo>
                      <a:cubicBezTo>
                        <a:pt x="4517" y="2029"/>
                        <a:pt x="4437" y="2049"/>
                        <a:pt x="4338" y="2089"/>
                      </a:cubicBezTo>
                      <a:cubicBezTo>
                        <a:pt x="4397" y="2149"/>
                        <a:pt x="4437" y="2188"/>
                        <a:pt x="4477" y="2228"/>
                      </a:cubicBezTo>
                      <a:cubicBezTo>
                        <a:pt x="4417" y="2348"/>
                        <a:pt x="4338" y="2328"/>
                        <a:pt x="4238" y="2288"/>
                      </a:cubicBezTo>
                      <a:cubicBezTo>
                        <a:pt x="4198" y="2367"/>
                        <a:pt x="4338" y="2507"/>
                        <a:pt x="4158" y="2586"/>
                      </a:cubicBezTo>
                      <a:cubicBezTo>
                        <a:pt x="4178" y="2467"/>
                        <a:pt x="4218" y="2387"/>
                        <a:pt x="4238" y="2288"/>
                      </a:cubicBezTo>
                      <a:cubicBezTo>
                        <a:pt x="4119" y="2248"/>
                        <a:pt x="3999" y="2188"/>
                        <a:pt x="3880" y="2129"/>
                      </a:cubicBezTo>
                      <a:cubicBezTo>
                        <a:pt x="3721" y="2188"/>
                        <a:pt x="3582" y="2427"/>
                        <a:pt x="3383" y="2208"/>
                      </a:cubicBezTo>
                      <a:cubicBezTo>
                        <a:pt x="3243" y="2248"/>
                        <a:pt x="3363" y="2348"/>
                        <a:pt x="3283" y="2387"/>
                      </a:cubicBezTo>
                      <a:cubicBezTo>
                        <a:pt x="3204" y="2467"/>
                        <a:pt x="3104" y="2527"/>
                        <a:pt x="2985" y="2447"/>
                      </a:cubicBezTo>
                      <a:cubicBezTo>
                        <a:pt x="2965" y="2407"/>
                        <a:pt x="2905" y="2427"/>
                        <a:pt x="2865" y="2427"/>
                      </a:cubicBezTo>
                      <a:cubicBezTo>
                        <a:pt x="2846" y="2427"/>
                        <a:pt x="2846" y="2447"/>
                        <a:pt x="2826" y="2467"/>
                      </a:cubicBezTo>
                      <a:cubicBezTo>
                        <a:pt x="2846" y="2507"/>
                        <a:pt x="2885" y="2546"/>
                        <a:pt x="2905" y="2606"/>
                      </a:cubicBezTo>
                      <a:cubicBezTo>
                        <a:pt x="2885" y="2606"/>
                        <a:pt x="2865" y="2646"/>
                        <a:pt x="2846" y="2646"/>
                      </a:cubicBezTo>
                      <a:cubicBezTo>
                        <a:pt x="2686" y="2626"/>
                        <a:pt x="2507" y="2546"/>
                        <a:pt x="2348" y="2686"/>
                      </a:cubicBezTo>
                      <a:cubicBezTo>
                        <a:pt x="2368" y="2745"/>
                        <a:pt x="2368" y="2805"/>
                        <a:pt x="2388" y="2885"/>
                      </a:cubicBezTo>
                      <a:cubicBezTo>
                        <a:pt x="2249" y="2865"/>
                        <a:pt x="2129" y="2885"/>
                        <a:pt x="2030" y="2924"/>
                      </a:cubicBezTo>
                      <a:cubicBezTo>
                        <a:pt x="1970" y="2865"/>
                        <a:pt x="1931" y="2825"/>
                        <a:pt x="1871" y="2765"/>
                      </a:cubicBezTo>
                      <a:cubicBezTo>
                        <a:pt x="1791" y="2706"/>
                        <a:pt x="1692" y="2646"/>
                        <a:pt x="1592" y="2586"/>
                      </a:cubicBezTo>
                      <a:cubicBezTo>
                        <a:pt x="1393" y="2407"/>
                        <a:pt x="1135" y="2288"/>
                        <a:pt x="1075" y="1970"/>
                      </a:cubicBezTo>
                      <a:cubicBezTo>
                        <a:pt x="1075" y="1890"/>
                        <a:pt x="1015" y="1810"/>
                        <a:pt x="956" y="1731"/>
                      </a:cubicBezTo>
                      <a:cubicBezTo>
                        <a:pt x="856" y="1552"/>
                        <a:pt x="737" y="1393"/>
                        <a:pt x="618" y="1214"/>
                      </a:cubicBezTo>
                      <a:cubicBezTo>
                        <a:pt x="598" y="1194"/>
                        <a:pt x="578" y="1154"/>
                        <a:pt x="578" y="1134"/>
                      </a:cubicBezTo>
                      <a:cubicBezTo>
                        <a:pt x="598" y="1015"/>
                        <a:pt x="618" y="915"/>
                        <a:pt x="618" y="816"/>
                      </a:cubicBezTo>
                      <a:cubicBezTo>
                        <a:pt x="598" y="537"/>
                        <a:pt x="657" y="279"/>
                        <a:pt x="498" y="20"/>
                      </a:cubicBezTo>
                      <a:cubicBezTo>
                        <a:pt x="379" y="20"/>
                        <a:pt x="260" y="0"/>
                        <a:pt x="160" y="0"/>
                      </a:cubicBezTo>
                      <a:cubicBezTo>
                        <a:pt x="140" y="40"/>
                        <a:pt x="120" y="60"/>
                        <a:pt x="100" y="80"/>
                      </a:cubicBezTo>
                      <a:cubicBezTo>
                        <a:pt x="61" y="219"/>
                        <a:pt x="41" y="358"/>
                        <a:pt x="61" y="517"/>
                      </a:cubicBezTo>
                      <a:cubicBezTo>
                        <a:pt x="61" y="657"/>
                        <a:pt x="1" y="816"/>
                        <a:pt x="21" y="975"/>
                      </a:cubicBezTo>
                      <a:cubicBezTo>
                        <a:pt x="41" y="1154"/>
                        <a:pt x="41" y="1313"/>
                        <a:pt x="61" y="1472"/>
                      </a:cubicBezTo>
                      <a:cubicBezTo>
                        <a:pt x="61" y="1651"/>
                        <a:pt x="180" y="1791"/>
                        <a:pt x="140" y="1970"/>
                      </a:cubicBezTo>
                      <a:cubicBezTo>
                        <a:pt x="120" y="2009"/>
                        <a:pt x="180" y="2069"/>
                        <a:pt x="220" y="2129"/>
                      </a:cubicBezTo>
                      <a:cubicBezTo>
                        <a:pt x="260" y="2188"/>
                        <a:pt x="299" y="2248"/>
                        <a:pt x="359" y="2288"/>
                      </a:cubicBezTo>
                      <a:cubicBezTo>
                        <a:pt x="399" y="2328"/>
                        <a:pt x="458" y="2328"/>
                        <a:pt x="538" y="2367"/>
                      </a:cubicBezTo>
                      <a:cubicBezTo>
                        <a:pt x="439" y="2387"/>
                        <a:pt x="379" y="2387"/>
                        <a:pt x="299" y="2407"/>
                      </a:cubicBezTo>
                      <a:cubicBezTo>
                        <a:pt x="359" y="2487"/>
                        <a:pt x="399" y="2546"/>
                        <a:pt x="458" y="2586"/>
                      </a:cubicBezTo>
                      <a:cubicBezTo>
                        <a:pt x="578" y="2646"/>
                        <a:pt x="637" y="2706"/>
                        <a:pt x="657" y="2865"/>
                      </a:cubicBezTo>
                      <a:cubicBezTo>
                        <a:pt x="657" y="2964"/>
                        <a:pt x="717" y="3064"/>
                        <a:pt x="757" y="3163"/>
                      </a:cubicBezTo>
                      <a:cubicBezTo>
                        <a:pt x="856" y="3143"/>
                        <a:pt x="916" y="3143"/>
                        <a:pt x="956" y="3143"/>
                      </a:cubicBezTo>
                      <a:cubicBezTo>
                        <a:pt x="956" y="3223"/>
                        <a:pt x="936" y="3302"/>
                        <a:pt x="936" y="3382"/>
                      </a:cubicBezTo>
                      <a:cubicBezTo>
                        <a:pt x="1035" y="3442"/>
                        <a:pt x="1115" y="3481"/>
                        <a:pt x="1214" y="3521"/>
                      </a:cubicBezTo>
                      <a:cubicBezTo>
                        <a:pt x="1194" y="3541"/>
                        <a:pt x="1194" y="3581"/>
                        <a:pt x="1194" y="360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80"/>
                        <a:pt x="1194" y="3700"/>
                        <a:pt x="1214" y="3740"/>
                      </a:cubicBezTo>
                      <a:cubicBezTo>
                        <a:pt x="1115" y="3780"/>
                        <a:pt x="1035" y="3820"/>
                        <a:pt x="936" y="3879"/>
                      </a:cubicBezTo>
                      <a:cubicBezTo>
                        <a:pt x="936" y="3959"/>
                        <a:pt x="956" y="4038"/>
                        <a:pt x="956" y="4118"/>
                      </a:cubicBezTo>
                      <a:cubicBezTo>
                        <a:pt x="916" y="4118"/>
                        <a:pt x="836" y="4098"/>
                        <a:pt x="757" y="4098"/>
                      </a:cubicBezTo>
                      <a:cubicBezTo>
                        <a:pt x="717" y="4198"/>
                        <a:pt x="657" y="4297"/>
                        <a:pt x="657" y="4396"/>
                      </a:cubicBezTo>
                      <a:cubicBezTo>
                        <a:pt x="637" y="4536"/>
                        <a:pt x="578" y="4615"/>
                        <a:pt x="458" y="4675"/>
                      </a:cubicBezTo>
                      <a:cubicBezTo>
                        <a:pt x="399" y="4715"/>
                        <a:pt x="359" y="4774"/>
                        <a:pt x="299" y="4834"/>
                      </a:cubicBezTo>
                      <a:cubicBezTo>
                        <a:pt x="399" y="4854"/>
                        <a:pt x="439" y="4874"/>
                        <a:pt x="538" y="4894"/>
                      </a:cubicBezTo>
                      <a:cubicBezTo>
                        <a:pt x="458" y="4934"/>
                        <a:pt x="399" y="4934"/>
                        <a:pt x="359" y="4973"/>
                      </a:cubicBezTo>
                      <a:cubicBezTo>
                        <a:pt x="299" y="5013"/>
                        <a:pt x="260" y="5073"/>
                        <a:pt x="220" y="5133"/>
                      </a:cubicBezTo>
                      <a:cubicBezTo>
                        <a:pt x="180" y="5172"/>
                        <a:pt x="120" y="5252"/>
                        <a:pt x="140" y="5292"/>
                      </a:cubicBezTo>
                      <a:cubicBezTo>
                        <a:pt x="180" y="5471"/>
                        <a:pt x="61" y="5610"/>
                        <a:pt x="61" y="5789"/>
                      </a:cubicBezTo>
                      <a:cubicBezTo>
                        <a:pt x="41" y="5948"/>
                        <a:pt x="41" y="6107"/>
                        <a:pt x="21" y="6286"/>
                      </a:cubicBezTo>
                      <a:cubicBezTo>
                        <a:pt x="1" y="6426"/>
                        <a:pt x="80" y="6605"/>
                        <a:pt x="61" y="6744"/>
                      </a:cubicBezTo>
                      <a:cubicBezTo>
                        <a:pt x="41" y="6903"/>
                        <a:pt x="61" y="7042"/>
                        <a:pt x="100" y="7181"/>
                      </a:cubicBezTo>
                      <a:cubicBezTo>
                        <a:pt x="120" y="7201"/>
                        <a:pt x="140" y="7221"/>
                        <a:pt x="160" y="7261"/>
                      </a:cubicBezTo>
                      <a:cubicBezTo>
                        <a:pt x="260" y="7241"/>
                        <a:pt x="379" y="7241"/>
                        <a:pt x="498" y="7241"/>
                      </a:cubicBezTo>
                      <a:cubicBezTo>
                        <a:pt x="657" y="7002"/>
                        <a:pt x="598" y="6724"/>
                        <a:pt x="618" y="6465"/>
                      </a:cubicBezTo>
                      <a:close/>
                      <a:moveTo>
                        <a:pt x="5452" y="4814"/>
                      </a:moveTo>
                      <a:lnTo>
                        <a:pt x="5491" y="4794"/>
                      </a:lnTo>
                      <a:lnTo>
                        <a:pt x="5491" y="4814"/>
                      </a:lnTo>
                      <a:close/>
                      <a:moveTo>
                        <a:pt x="6128" y="5013"/>
                      </a:moveTo>
                      <a:cubicBezTo>
                        <a:pt x="5969" y="5053"/>
                        <a:pt x="5810" y="4973"/>
                        <a:pt x="5670" y="4973"/>
                      </a:cubicBezTo>
                      <a:lnTo>
                        <a:pt x="5650" y="4973"/>
                      </a:lnTo>
                      <a:lnTo>
                        <a:pt x="5650" y="4973"/>
                      </a:lnTo>
                      <a:lnTo>
                        <a:pt x="5650" y="4973"/>
                      </a:lnTo>
                      <a:cubicBezTo>
                        <a:pt x="5650" y="4973"/>
                        <a:pt x="5650" y="4953"/>
                        <a:pt x="5650" y="4953"/>
                      </a:cubicBezTo>
                      <a:cubicBezTo>
                        <a:pt x="5650" y="4953"/>
                        <a:pt x="5650" y="4953"/>
                        <a:pt x="5650" y="4934"/>
                      </a:cubicBezTo>
                      <a:cubicBezTo>
                        <a:pt x="5650" y="4934"/>
                        <a:pt x="5650" y="4934"/>
                        <a:pt x="5670" y="4914"/>
                      </a:cubicBezTo>
                      <a:cubicBezTo>
                        <a:pt x="5650" y="4934"/>
                        <a:pt x="5650" y="4953"/>
                        <a:pt x="5650" y="4953"/>
                      </a:cubicBezTo>
                      <a:cubicBezTo>
                        <a:pt x="5650" y="4953"/>
                        <a:pt x="5650" y="4973"/>
                        <a:pt x="5670" y="4973"/>
                      </a:cubicBezTo>
                      <a:lnTo>
                        <a:pt x="5670" y="4973"/>
                      </a:lnTo>
                      <a:cubicBezTo>
                        <a:pt x="5730" y="4953"/>
                        <a:pt x="5790" y="4934"/>
                        <a:pt x="5829" y="4914"/>
                      </a:cubicBezTo>
                      <a:cubicBezTo>
                        <a:pt x="5889" y="4874"/>
                        <a:pt x="5929" y="4854"/>
                        <a:pt x="5989" y="4814"/>
                      </a:cubicBezTo>
                      <a:cubicBezTo>
                        <a:pt x="6088" y="4894"/>
                        <a:pt x="6088" y="4894"/>
                        <a:pt x="6128" y="5013"/>
                      </a:cubicBezTo>
                      <a:close/>
                      <a:moveTo>
                        <a:pt x="6506" y="4755"/>
                      </a:moveTo>
                      <a:cubicBezTo>
                        <a:pt x="6486" y="4774"/>
                        <a:pt x="6446" y="4794"/>
                        <a:pt x="6426" y="4794"/>
                      </a:cubicBezTo>
                      <a:cubicBezTo>
                        <a:pt x="6386" y="4814"/>
                        <a:pt x="6367" y="4794"/>
                        <a:pt x="6247" y="4755"/>
                      </a:cubicBezTo>
                      <a:cubicBezTo>
                        <a:pt x="6347" y="4715"/>
                        <a:pt x="6386" y="4695"/>
                        <a:pt x="6426" y="4695"/>
                      </a:cubicBezTo>
                      <a:cubicBezTo>
                        <a:pt x="6446" y="4695"/>
                        <a:pt x="6486" y="4735"/>
                        <a:pt x="6506" y="4755"/>
                      </a:cubicBezTo>
                      <a:close/>
                      <a:moveTo>
                        <a:pt x="5650" y="2308"/>
                      </a:moveTo>
                      <a:cubicBezTo>
                        <a:pt x="5650" y="2308"/>
                        <a:pt x="5650" y="2328"/>
                        <a:pt x="5650" y="2328"/>
                      </a:cubicBezTo>
                      <a:cubicBezTo>
                        <a:pt x="5650" y="2348"/>
                        <a:pt x="5650" y="2348"/>
                        <a:pt x="5650" y="2367"/>
                      </a:cubicBezTo>
                      <a:cubicBezTo>
                        <a:pt x="5650" y="2348"/>
                        <a:pt x="5631" y="2348"/>
                        <a:pt x="5631" y="2348"/>
                      </a:cubicBezTo>
                      <a:cubicBezTo>
                        <a:pt x="5631" y="2328"/>
                        <a:pt x="5650" y="2328"/>
                        <a:pt x="5650" y="2328"/>
                      </a:cubicBezTo>
                      <a:cubicBezTo>
                        <a:pt x="5650" y="2328"/>
                        <a:pt x="5650" y="2328"/>
                        <a:pt x="5650" y="2308"/>
                      </a:cubicBezTo>
                      <a:cubicBezTo>
                        <a:pt x="5650" y="2308"/>
                        <a:pt x="5650" y="2308"/>
                        <a:pt x="5650" y="2308"/>
                      </a:cubicBezTo>
                      <a:lnTo>
                        <a:pt x="5650" y="2308"/>
                      </a:lnTo>
                      <a:lnTo>
                        <a:pt x="5670" y="2308"/>
                      </a:lnTo>
                      <a:cubicBezTo>
                        <a:pt x="5810" y="2308"/>
                        <a:pt x="5969" y="2248"/>
                        <a:pt x="6128" y="2268"/>
                      </a:cubicBezTo>
                      <a:cubicBezTo>
                        <a:pt x="6088" y="2387"/>
                        <a:pt x="6088" y="2387"/>
                        <a:pt x="5989" y="2467"/>
                      </a:cubicBezTo>
                      <a:cubicBezTo>
                        <a:pt x="5929" y="2447"/>
                        <a:pt x="5889" y="2407"/>
                        <a:pt x="5829" y="2367"/>
                      </a:cubicBezTo>
                      <a:cubicBezTo>
                        <a:pt x="5770" y="2348"/>
                        <a:pt x="5710" y="2328"/>
                        <a:pt x="5670" y="2308"/>
                      </a:cubicBezTo>
                      <a:close/>
                      <a:moveTo>
                        <a:pt x="5452" y="2467"/>
                      </a:moveTo>
                      <a:lnTo>
                        <a:pt x="5491" y="2467"/>
                      </a:lnTo>
                      <a:lnTo>
                        <a:pt x="5491" y="2487"/>
                      </a:lnTo>
                      <a:close/>
                      <a:moveTo>
                        <a:pt x="6247" y="2527"/>
                      </a:moveTo>
                      <a:cubicBezTo>
                        <a:pt x="6367" y="2487"/>
                        <a:pt x="6386" y="2467"/>
                        <a:pt x="6426" y="2487"/>
                      </a:cubicBezTo>
                      <a:cubicBezTo>
                        <a:pt x="6446" y="2487"/>
                        <a:pt x="6486" y="2507"/>
                        <a:pt x="6506" y="2527"/>
                      </a:cubicBezTo>
                      <a:cubicBezTo>
                        <a:pt x="6486" y="2546"/>
                        <a:pt x="6446" y="2586"/>
                        <a:pt x="6426" y="2586"/>
                      </a:cubicBezTo>
                      <a:cubicBezTo>
                        <a:pt x="6386" y="2586"/>
                        <a:pt x="6347" y="2566"/>
                        <a:pt x="6247" y="2527"/>
                      </a:cubicBezTo>
                      <a:close/>
                      <a:moveTo>
                        <a:pt x="6168" y="3302"/>
                      </a:moveTo>
                      <a:cubicBezTo>
                        <a:pt x="6247" y="3342"/>
                        <a:pt x="6347" y="3382"/>
                        <a:pt x="6446" y="3422"/>
                      </a:cubicBezTo>
                      <a:cubicBezTo>
                        <a:pt x="6446" y="3442"/>
                        <a:pt x="6446" y="3442"/>
                        <a:pt x="6426" y="3442"/>
                      </a:cubicBezTo>
                      <a:cubicBezTo>
                        <a:pt x="6466" y="3481"/>
                        <a:pt x="6506" y="3501"/>
                        <a:pt x="6546" y="3521"/>
                      </a:cubicBezTo>
                      <a:cubicBezTo>
                        <a:pt x="6546" y="3561"/>
                        <a:pt x="6565" y="3601"/>
                        <a:pt x="6565" y="3641"/>
                      </a:cubicBezTo>
                      <a:cubicBezTo>
                        <a:pt x="6565" y="3680"/>
                        <a:pt x="6546" y="3720"/>
                        <a:pt x="6546" y="3760"/>
                      </a:cubicBezTo>
                      <a:cubicBezTo>
                        <a:pt x="6506" y="3780"/>
                        <a:pt x="6486" y="3800"/>
                        <a:pt x="6426" y="3839"/>
                      </a:cubicBezTo>
                      <a:cubicBezTo>
                        <a:pt x="6446" y="3839"/>
                        <a:pt x="6446" y="3859"/>
                        <a:pt x="6446" y="3859"/>
                      </a:cubicBezTo>
                      <a:cubicBezTo>
                        <a:pt x="6347" y="3899"/>
                        <a:pt x="6247" y="3939"/>
                        <a:pt x="6168" y="3979"/>
                      </a:cubicBezTo>
                      <a:cubicBezTo>
                        <a:pt x="6009" y="4058"/>
                        <a:pt x="5869" y="4078"/>
                        <a:pt x="5710" y="4058"/>
                      </a:cubicBezTo>
                      <a:cubicBezTo>
                        <a:pt x="5551" y="4038"/>
                        <a:pt x="5392" y="4019"/>
                        <a:pt x="5233" y="4019"/>
                      </a:cubicBezTo>
                      <a:cubicBezTo>
                        <a:pt x="5113" y="4019"/>
                        <a:pt x="4994" y="4038"/>
                        <a:pt x="4895" y="4038"/>
                      </a:cubicBezTo>
                      <a:cubicBezTo>
                        <a:pt x="4616" y="4019"/>
                        <a:pt x="4318" y="3979"/>
                        <a:pt x="4039" y="3999"/>
                      </a:cubicBezTo>
                      <a:cubicBezTo>
                        <a:pt x="3880" y="4019"/>
                        <a:pt x="3721" y="3959"/>
                        <a:pt x="3582" y="3919"/>
                      </a:cubicBezTo>
                      <a:cubicBezTo>
                        <a:pt x="3422" y="3859"/>
                        <a:pt x="3283" y="3740"/>
                        <a:pt x="3144" y="3660"/>
                      </a:cubicBezTo>
                      <a:cubicBezTo>
                        <a:pt x="3124" y="3660"/>
                        <a:pt x="3104" y="3641"/>
                        <a:pt x="3084" y="3641"/>
                      </a:cubicBezTo>
                      <a:cubicBezTo>
                        <a:pt x="3104" y="3641"/>
                        <a:pt x="3124" y="3621"/>
                        <a:pt x="3144" y="3621"/>
                      </a:cubicBezTo>
                      <a:cubicBezTo>
                        <a:pt x="3283" y="3541"/>
                        <a:pt x="3422" y="3422"/>
                        <a:pt x="3582" y="3362"/>
                      </a:cubicBezTo>
                      <a:cubicBezTo>
                        <a:pt x="3721" y="3322"/>
                        <a:pt x="3880" y="3263"/>
                        <a:pt x="4039" y="3282"/>
                      </a:cubicBezTo>
                      <a:cubicBezTo>
                        <a:pt x="4318" y="3302"/>
                        <a:pt x="4616" y="3263"/>
                        <a:pt x="4895" y="3243"/>
                      </a:cubicBezTo>
                      <a:cubicBezTo>
                        <a:pt x="4994" y="3243"/>
                        <a:pt x="5113" y="3263"/>
                        <a:pt x="5233" y="3263"/>
                      </a:cubicBezTo>
                      <a:cubicBezTo>
                        <a:pt x="5392" y="3263"/>
                        <a:pt x="5551" y="3243"/>
                        <a:pt x="5710" y="3243"/>
                      </a:cubicBezTo>
                      <a:cubicBezTo>
                        <a:pt x="5869" y="3223"/>
                        <a:pt x="6009" y="3243"/>
                        <a:pt x="6168" y="3302"/>
                      </a:cubicBezTo>
                      <a:close/>
                      <a:moveTo>
                        <a:pt x="1155" y="3322"/>
                      </a:moveTo>
                      <a:cubicBezTo>
                        <a:pt x="1155" y="3322"/>
                        <a:pt x="1175" y="3322"/>
                        <a:pt x="1194" y="3322"/>
                      </a:cubicBezTo>
                      <a:cubicBezTo>
                        <a:pt x="1194" y="3322"/>
                        <a:pt x="1194" y="3342"/>
                        <a:pt x="1194" y="3342"/>
                      </a:cubicBezTo>
                      <a:cubicBezTo>
                        <a:pt x="1175" y="3342"/>
                        <a:pt x="1175" y="3362"/>
                        <a:pt x="1175" y="3362"/>
                      </a:cubicBezTo>
                      <a:cubicBezTo>
                        <a:pt x="1155" y="3342"/>
                        <a:pt x="1155" y="3342"/>
                        <a:pt x="1155" y="3322"/>
                      </a:cubicBezTo>
                      <a:close/>
                      <a:moveTo>
                        <a:pt x="1155" y="3959"/>
                      </a:moveTo>
                      <a:cubicBezTo>
                        <a:pt x="1155" y="3939"/>
                        <a:pt x="1155" y="3939"/>
                        <a:pt x="1175" y="3919"/>
                      </a:cubicBezTo>
                      <a:cubicBezTo>
                        <a:pt x="1175" y="3919"/>
                        <a:pt x="1175" y="3939"/>
                        <a:pt x="1194" y="3939"/>
                      </a:cubicBezTo>
                      <a:cubicBezTo>
                        <a:pt x="1194" y="3939"/>
                        <a:pt x="1194" y="3959"/>
                        <a:pt x="1194" y="3959"/>
                      </a:cubicBezTo>
                      <a:cubicBezTo>
                        <a:pt x="1175" y="3959"/>
                        <a:pt x="1155" y="3959"/>
                        <a:pt x="1155" y="3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oogle Shape;1677;p26">
                <a:extLst>
                  <a:ext uri="{FF2B5EF4-FFF2-40B4-BE49-F238E27FC236}">
                    <a16:creationId xmlns:a16="http://schemas.microsoft.com/office/drawing/2014/main" id="{7A2ABE1E-CE16-4725-1FD5-DEAA6A0875ED}"/>
                  </a:ext>
                </a:extLst>
              </p:cNvPr>
              <p:cNvGrpSpPr/>
              <p:nvPr/>
            </p:nvGrpSpPr>
            <p:grpSpPr>
              <a:xfrm rot="-8100000" flipH="1">
                <a:off x="8379061" y="4303025"/>
                <a:ext cx="485886" cy="941786"/>
                <a:chOff x="6142400" y="-2331525"/>
                <a:chExt cx="290450" cy="562975"/>
              </a:xfrm>
            </p:grpSpPr>
            <p:sp>
              <p:nvSpPr>
                <p:cNvPr id="51" name="Google Shape;1678;p26">
                  <a:extLst>
                    <a:ext uri="{FF2B5EF4-FFF2-40B4-BE49-F238E27FC236}">
                      <a16:creationId xmlns:a16="http://schemas.microsoft.com/office/drawing/2014/main" id="{7377ED1C-443C-01B9-06CC-06AAA1E30594}"/>
                    </a:ext>
                  </a:extLst>
                </p:cNvPr>
                <p:cNvSpPr/>
                <p:nvPr/>
              </p:nvSpPr>
              <p:spPr>
                <a:xfrm>
                  <a:off x="6142900" y="-2331525"/>
                  <a:ext cx="2412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6665" extrusionOk="0">
                      <a:moveTo>
                        <a:pt x="7440" y="6505"/>
                      </a:moveTo>
                      <a:cubicBezTo>
                        <a:pt x="7480" y="6446"/>
                        <a:pt x="7520" y="6465"/>
                        <a:pt x="7559" y="6485"/>
                      </a:cubicBezTo>
                      <a:cubicBezTo>
                        <a:pt x="7559" y="6485"/>
                        <a:pt x="7559" y="6465"/>
                        <a:pt x="7559" y="6446"/>
                      </a:cubicBezTo>
                      <a:cubicBezTo>
                        <a:pt x="7559" y="6465"/>
                        <a:pt x="7559" y="6485"/>
                        <a:pt x="7559" y="6505"/>
                      </a:cubicBezTo>
                      <a:cubicBezTo>
                        <a:pt x="7599" y="6465"/>
                        <a:pt x="7639" y="6446"/>
                        <a:pt x="7679" y="6446"/>
                      </a:cubicBezTo>
                      <a:cubicBezTo>
                        <a:pt x="7738" y="6446"/>
                        <a:pt x="7818" y="6465"/>
                        <a:pt x="7897" y="6465"/>
                      </a:cubicBezTo>
                      <a:cubicBezTo>
                        <a:pt x="8017" y="6446"/>
                        <a:pt x="8176" y="6465"/>
                        <a:pt x="8256" y="6286"/>
                      </a:cubicBezTo>
                      <a:cubicBezTo>
                        <a:pt x="8176" y="6247"/>
                        <a:pt x="8116" y="6207"/>
                        <a:pt x="8057" y="6167"/>
                      </a:cubicBezTo>
                      <a:cubicBezTo>
                        <a:pt x="8196" y="6127"/>
                        <a:pt x="8196" y="6147"/>
                        <a:pt x="8435" y="6227"/>
                      </a:cubicBezTo>
                      <a:cubicBezTo>
                        <a:pt x="8494" y="6247"/>
                        <a:pt x="8574" y="6266"/>
                        <a:pt x="8594" y="6187"/>
                      </a:cubicBezTo>
                      <a:cubicBezTo>
                        <a:pt x="8614" y="6147"/>
                        <a:pt x="8614" y="6107"/>
                        <a:pt x="8634" y="6028"/>
                      </a:cubicBezTo>
                      <a:cubicBezTo>
                        <a:pt x="8912" y="6187"/>
                        <a:pt x="9151" y="6068"/>
                        <a:pt x="9389" y="6028"/>
                      </a:cubicBezTo>
                      <a:cubicBezTo>
                        <a:pt x="9330" y="5809"/>
                        <a:pt x="9648" y="5809"/>
                        <a:pt x="9608" y="5590"/>
                      </a:cubicBezTo>
                      <a:cubicBezTo>
                        <a:pt x="9449" y="5530"/>
                        <a:pt x="9290" y="5491"/>
                        <a:pt x="9111" y="5491"/>
                      </a:cubicBezTo>
                      <a:cubicBezTo>
                        <a:pt x="8832" y="5511"/>
                        <a:pt x="8554" y="5491"/>
                        <a:pt x="8295" y="5351"/>
                      </a:cubicBezTo>
                      <a:cubicBezTo>
                        <a:pt x="8216" y="5312"/>
                        <a:pt x="8096" y="5272"/>
                        <a:pt x="8017" y="5292"/>
                      </a:cubicBezTo>
                      <a:cubicBezTo>
                        <a:pt x="7858" y="5332"/>
                        <a:pt x="7718" y="5232"/>
                        <a:pt x="7559" y="5252"/>
                      </a:cubicBezTo>
                      <a:cubicBezTo>
                        <a:pt x="7400" y="5272"/>
                        <a:pt x="7221" y="5212"/>
                        <a:pt x="7042" y="5232"/>
                      </a:cubicBezTo>
                      <a:cubicBezTo>
                        <a:pt x="6803" y="5252"/>
                        <a:pt x="6604" y="5152"/>
                        <a:pt x="6386" y="5033"/>
                      </a:cubicBezTo>
                      <a:cubicBezTo>
                        <a:pt x="6207" y="4934"/>
                        <a:pt x="6028" y="4834"/>
                        <a:pt x="5849" y="4735"/>
                      </a:cubicBezTo>
                      <a:cubicBezTo>
                        <a:pt x="5789" y="4695"/>
                        <a:pt x="5729" y="4675"/>
                        <a:pt x="5670" y="4695"/>
                      </a:cubicBezTo>
                      <a:cubicBezTo>
                        <a:pt x="5570" y="4715"/>
                        <a:pt x="5510" y="4675"/>
                        <a:pt x="5451" y="4615"/>
                      </a:cubicBezTo>
                      <a:cubicBezTo>
                        <a:pt x="5371" y="4536"/>
                        <a:pt x="5292" y="4496"/>
                        <a:pt x="5212" y="4436"/>
                      </a:cubicBezTo>
                      <a:cubicBezTo>
                        <a:pt x="5172" y="4416"/>
                        <a:pt x="5093" y="4397"/>
                        <a:pt x="5093" y="4377"/>
                      </a:cubicBezTo>
                      <a:cubicBezTo>
                        <a:pt x="5033" y="4237"/>
                        <a:pt x="4914" y="4218"/>
                        <a:pt x="4814" y="4138"/>
                      </a:cubicBezTo>
                      <a:cubicBezTo>
                        <a:pt x="4735" y="4078"/>
                        <a:pt x="4635" y="4039"/>
                        <a:pt x="4575" y="3919"/>
                      </a:cubicBezTo>
                      <a:cubicBezTo>
                        <a:pt x="4516" y="3780"/>
                        <a:pt x="4396" y="3661"/>
                        <a:pt x="4257" y="3561"/>
                      </a:cubicBezTo>
                      <a:cubicBezTo>
                        <a:pt x="3999" y="3362"/>
                        <a:pt x="3780" y="3123"/>
                        <a:pt x="3601" y="2845"/>
                      </a:cubicBezTo>
                      <a:cubicBezTo>
                        <a:pt x="3541" y="2765"/>
                        <a:pt x="3481" y="2686"/>
                        <a:pt x="3422" y="2606"/>
                      </a:cubicBezTo>
                      <a:cubicBezTo>
                        <a:pt x="3203" y="2288"/>
                        <a:pt x="3004" y="1950"/>
                        <a:pt x="2686" y="1691"/>
                      </a:cubicBezTo>
                      <a:cubicBezTo>
                        <a:pt x="2546" y="1572"/>
                        <a:pt x="2467" y="1393"/>
                        <a:pt x="2347" y="1254"/>
                      </a:cubicBezTo>
                      <a:cubicBezTo>
                        <a:pt x="2288" y="1154"/>
                        <a:pt x="2228" y="1055"/>
                        <a:pt x="2149" y="995"/>
                      </a:cubicBezTo>
                      <a:cubicBezTo>
                        <a:pt x="2049" y="895"/>
                        <a:pt x="1969" y="796"/>
                        <a:pt x="1890" y="677"/>
                      </a:cubicBezTo>
                      <a:cubicBezTo>
                        <a:pt x="1711" y="378"/>
                        <a:pt x="1373" y="140"/>
                        <a:pt x="1074" y="60"/>
                      </a:cubicBezTo>
                      <a:cubicBezTo>
                        <a:pt x="816" y="0"/>
                        <a:pt x="657" y="40"/>
                        <a:pt x="537" y="259"/>
                      </a:cubicBezTo>
                      <a:cubicBezTo>
                        <a:pt x="497" y="299"/>
                        <a:pt x="517" y="378"/>
                        <a:pt x="497" y="418"/>
                      </a:cubicBezTo>
                      <a:cubicBezTo>
                        <a:pt x="338" y="677"/>
                        <a:pt x="259" y="975"/>
                        <a:pt x="199" y="1273"/>
                      </a:cubicBezTo>
                      <a:cubicBezTo>
                        <a:pt x="159" y="1413"/>
                        <a:pt x="179" y="1552"/>
                        <a:pt x="139" y="1671"/>
                      </a:cubicBezTo>
                      <a:cubicBezTo>
                        <a:pt x="0" y="2169"/>
                        <a:pt x="139" y="2606"/>
                        <a:pt x="259" y="3064"/>
                      </a:cubicBezTo>
                      <a:cubicBezTo>
                        <a:pt x="418" y="3143"/>
                        <a:pt x="338" y="3302"/>
                        <a:pt x="378" y="3402"/>
                      </a:cubicBezTo>
                      <a:cubicBezTo>
                        <a:pt x="517" y="3462"/>
                        <a:pt x="637" y="3362"/>
                        <a:pt x="736" y="3462"/>
                      </a:cubicBezTo>
                      <a:cubicBezTo>
                        <a:pt x="676" y="3581"/>
                        <a:pt x="676" y="3581"/>
                        <a:pt x="577" y="3641"/>
                      </a:cubicBezTo>
                      <a:cubicBezTo>
                        <a:pt x="676" y="3800"/>
                        <a:pt x="816" y="3859"/>
                        <a:pt x="1015" y="3840"/>
                      </a:cubicBezTo>
                      <a:cubicBezTo>
                        <a:pt x="1015" y="3840"/>
                        <a:pt x="1035" y="3859"/>
                        <a:pt x="1035" y="3879"/>
                      </a:cubicBezTo>
                      <a:cubicBezTo>
                        <a:pt x="975" y="3899"/>
                        <a:pt x="915" y="3939"/>
                        <a:pt x="836" y="3959"/>
                      </a:cubicBezTo>
                      <a:cubicBezTo>
                        <a:pt x="895" y="3999"/>
                        <a:pt x="915" y="4039"/>
                        <a:pt x="955" y="4039"/>
                      </a:cubicBezTo>
                      <a:cubicBezTo>
                        <a:pt x="1015" y="4039"/>
                        <a:pt x="1094" y="3999"/>
                        <a:pt x="1174" y="4019"/>
                      </a:cubicBezTo>
                      <a:cubicBezTo>
                        <a:pt x="1214" y="4019"/>
                        <a:pt x="1233" y="4078"/>
                        <a:pt x="1194" y="4138"/>
                      </a:cubicBezTo>
                      <a:cubicBezTo>
                        <a:pt x="1174" y="4138"/>
                        <a:pt x="1174" y="4158"/>
                        <a:pt x="1174" y="4158"/>
                      </a:cubicBezTo>
                      <a:cubicBezTo>
                        <a:pt x="1174" y="4158"/>
                        <a:pt x="1174" y="4178"/>
                        <a:pt x="1194" y="4178"/>
                      </a:cubicBezTo>
                      <a:cubicBezTo>
                        <a:pt x="1313" y="4178"/>
                        <a:pt x="1452" y="4058"/>
                        <a:pt x="1532" y="4257"/>
                      </a:cubicBezTo>
                      <a:cubicBezTo>
                        <a:pt x="1472" y="4317"/>
                        <a:pt x="1393" y="4377"/>
                        <a:pt x="1333" y="4456"/>
                      </a:cubicBezTo>
                      <a:cubicBezTo>
                        <a:pt x="1373" y="4536"/>
                        <a:pt x="1432" y="4576"/>
                        <a:pt x="1512" y="4675"/>
                      </a:cubicBezTo>
                      <a:cubicBezTo>
                        <a:pt x="1532" y="4556"/>
                        <a:pt x="1572" y="4456"/>
                        <a:pt x="1691" y="4536"/>
                      </a:cubicBezTo>
                      <a:cubicBezTo>
                        <a:pt x="1671" y="4595"/>
                        <a:pt x="1651" y="4635"/>
                        <a:pt x="1651" y="4695"/>
                      </a:cubicBezTo>
                      <a:cubicBezTo>
                        <a:pt x="1790" y="4735"/>
                        <a:pt x="1910" y="4775"/>
                        <a:pt x="1890" y="4934"/>
                      </a:cubicBezTo>
                      <a:cubicBezTo>
                        <a:pt x="1890" y="4954"/>
                        <a:pt x="1950" y="4993"/>
                        <a:pt x="1969" y="4993"/>
                      </a:cubicBezTo>
                      <a:cubicBezTo>
                        <a:pt x="2029" y="5013"/>
                        <a:pt x="2069" y="4973"/>
                        <a:pt x="2069" y="4914"/>
                      </a:cubicBezTo>
                      <a:cubicBezTo>
                        <a:pt x="2049" y="4854"/>
                        <a:pt x="2089" y="4834"/>
                        <a:pt x="2149" y="4814"/>
                      </a:cubicBezTo>
                      <a:cubicBezTo>
                        <a:pt x="2208" y="4794"/>
                        <a:pt x="2208" y="4834"/>
                        <a:pt x="2228" y="4874"/>
                      </a:cubicBezTo>
                      <a:cubicBezTo>
                        <a:pt x="2328" y="4993"/>
                        <a:pt x="2387" y="5152"/>
                        <a:pt x="2507" y="5232"/>
                      </a:cubicBezTo>
                      <a:cubicBezTo>
                        <a:pt x="2546" y="5272"/>
                        <a:pt x="2606" y="5332"/>
                        <a:pt x="2606" y="5391"/>
                      </a:cubicBezTo>
                      <a:cubicBezTo>
                        <a:pt x="2626" y="5570"/>
                        <a:pt x="2725" y="5570"/>
                        <a:pt x="2865" y="5570"/>
                      </a:cubicBezTo>
                      <a:cubicBezTo>
                        <a:pt x="2984" y="5570"/>
                        <a:pt x="3123" y="5610"/>
                        <a:pt x="3262" y="5630"/>
                      </a:cubicBezTo>
                      <a:cubicBezTo>
                        <a:pt x="3262" y="5550"/>
                        <a:pt x="3282" y="5471"/>
                        <a:pt x="3282" y="5391"/>
                      </a:cubicBezTo>
                      <a:cubicBezTo>
                        <a:pt x="3282" y="5391"/>
                        <a:pt x="3282" y="5391"/>
                        <a:pt x="3282" y="5391"/>
                      </a:cubicBezTo>
                      <a:lnTo>
                        <a:pt x="3282" y="5371"/>
                      </a:lnTo>
                      <a:cubicBezTo>
                        <a:pt x="3262" y="5371"/>
                        <a:pt x="3243" y="5391"/>
                        <a:pt x="3223" y="5391"/>
                      </a:cubicBezTo>
                      <a:cubicBezTo>
                        <a:pt x="3243" y="5371"/>
                        <a:pt x="3243" y="5351"/>
                        <a:pt x="3243" y="5351"/>
                      </a:cubicBezTo>
                      <a:cubicBezTo>
                        <a:pt x="3262" y="5351"/>
                        <a:pt x="3262" y="5371"/>
                        <a:pt x="3282" y="5371"/>
                      </a:cubicBezTo>
                      <a:cubicBezTo>
                        <a:pt x="3282" y="5371"/>
                        <a:pt x="3282" y="5371"/>
                        <a:pt x="3302" y="5371"/>
                      </a:cubicBezTo>
                      <a:lnTo>
                        <a:pt x="3302" y="5371"/>
                      </a:lnTo>
                      <a:cubicBezTo>
                        <a:pt x="3362" y="5351"/>
                        <a:pt x="3422" y="5312"/>
                        <a:pt x="3481" y="5292"/>
                      </a:cubicBezTo>
                      <a:cubicBezTo>
                        <a:pt x="3481" y="5411"/>
                        <a:pt x="3461" y="5431"/>
                        <a:pt x="3382" y="5511"/>
                      </a:cubicBezTo>
                      <a:cubicBezTo>
                        <a:pt x="3501" y="5590"/>
                        <a:pt x="3700" y="5570"/>
                        <a:pt x="3660" y="5789"/>
                      </a:cubicBezTo>
                      <a:cubicBezTo>
                        <a:pt x="3720" y="5749"/>
                        <a:pt x="3760" y="5690"/>
                        <a:pt x="3819" y="5650"/>
                      </a:cubicBezTo>
                      <a:cubicBezTo>
                        <a:pt x="3859" y="5650"/>
                        <a:pt x="3899" y="5670"/>
                        <a:pt x="3939" y="5690"/>
                      </a:cubicBezTo>
                      <a:cubicBezTo>
                        <a:pt x="393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70"/>
                      </a:cubicBezTo>
                      <a:cubicBezTo>
                        <a:pt x="3979" y="5630"/>
                        <a:pt x="3999" y="5590"/>
                        <a:pt x="4018" y="5570"/>
                      </a:cubicBezTo>
                      <a:cubicBezTo>
                        <a:pt x="4158" y="5511"/>
                        <a:pt x="4317" y="5451"/>
                        <a:pt x="4496" y="5511"/>
                      </a:cubicBezTo>
                      <a:cubicBezTo>
                        <a:pt x="4476" y="5570"/>
                        <a:pt x="4456" y="5630"/>
                        <a:pt x="4416" y="5650"/>
                      </a:cubicBezTo>
                      <a:cubicBezTo>
                        <a:pt x="4376" y="5690"/>
                        <a:pt x="4337" y="5709"/>
                        <a:pt x="4357" y="5789"/>
                      </a:cubicBezTo>
                      <a:cubicBezTo>
                        <a:pt x="4357" y="5928"/>
                        <a:pt x="4257" y="5849"/>
                        <a:pt x="4197" y="5829"/>
                      </a:cubicBezTo>
                      <a:cubicBezTo>
                        <a:pt x="4217" y="5769"/>
                        <a:pt x="4237" y="5709"/>
                        <a:pt x="4237" y="5650"/>
                      </a:cubicBezTo>
                      <a:cubicBezTo>
                        <a:pt x="4138" y="5670"/>
                        <a:pt x="4058" y="567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39" y="5769"/>
                        <a:pt x="3780" y="5769"/>
                        <a:pt x="3839" y="5889"/>
                      </a:cubicBezTo>
                      <a:cubicBezTo>
                        <a:pt x="3919" y="5908"/>
                        <a:pt x="4058" y="5889"/>
                        <a:pt x="4078" y="5948"/>
                      </a:cubicBezTo>
                      <a:cubicBezTo>
                        <a:pt x="4197" y="6107"/>
                        <a:pt x="4317" y="6068"/>
                        <a:pt x="4476" y="6008"/>
                      </a:cubicBezTo>
                      <a:cubicBezTo>
                        <a:pt x="4516" y="5988"/>
                        <a:pt x="4556" y="5988"/>
                        <a:pt x="4615" y="5988"/>
                      </a:cubicBezTo>
                      <a:cubicBezTo>
                        <a:pt x="4575" y="6167"/>
                        <a:pt x="4595" y="6207"/>
                        <a:pt x="4715" y="6207"/>
                      </a:cubicBezTo>
                      <a:cubicBezTo>
                        <a:pt x="4774" y="6227"/>
                        <a:pt x="4834" y="6207"/>
                        <a:pt x="4894" y="6227"/>
                      </a:cubicBezTo>
                      <a:cubicBezTo>
                        <a:pt x="4953" y="6227"/>
                        <a:pt x="5013" y="6147"/>
                        <a:pt x="5073" y="6227"/>
                      </a:cubicBezTo>
                      <a:cubicBezTo>
                        <a:pt x="5073" y="6227"/>
                        <a:pt x="5073" y="6247"/>
                        <a:pt x="5073" y="6266"/>
                      </a:cubicBezTo>
                      <a:cubicBezTo>
                        <a:pt x="5053" y="6266"/>
                        <a:pt x="5053" y="6286"/>
                        <a:pt x="5053" y="6286"/>
                      </a:cubicBezTo>
                      <a:cubicBezTo>
                        <a:pt x="4993" y="6346"/>
                        <a:pt x="5073" y="6326"/>
                        <a:pt x="5073" y="6326"/>
                      </a:cubicBezTo>
                      <a:cubicBezTo>
                        <a:pt x="5152" y="6326"/>
                        <a:pt x="5192" y="6266"/>
                        <a:pt x="5311" y="6306"/>
                      </a:cubicBezTo>
                      <a:cubicBezTo>
                        <a:pt x="5490" y="6386"/>
                        <a:pt x="5530" y="6346"/>
                        <a:pt x="5590" y="6107"/>
                      </a:cubicBezTo>
                      <a:cubicBezTo>
                        <a:pt x="5590" y="6087"/>
                        <a:pt x="5610" y="6068"/>
                        <a:pt x="5630" y="6048"/>
                      </a:cubicBezTo>
                      <a:cubicBezTo>
                        <a:pt x="5689" y="6107"/>
                        <a:pt x="5749" y="6167"/>
                        <a:pt x="5789" y="6227"/>
                      </a:cubicBezTo>
                      <a:cubicBezTo>
                        <a:pt x="5888" y="6227"/>
                        <a:pt x="5948" y="6107"/>
                        <a:pt x="6067" y="6167"/>
                      </a:cubicBezTo>
                      <a:lnTo>
                        <a:pt x="6067" y="6406"/>
                      </a:lnTo>
                      <a:cubicBezTo>
                        <a:pt x="6227" y="6446"/>
                        <a:pt x="6386" y="6525"/>
                        <a:pt x="6565" y="6426"/>
                      </a:cubicBezTo>
                      <a:cubicBezTo>
                        <a:pt x="6664" y="6485"/>
                        <a:pt x="6843" y="6366"/>
                        <a:pt x="6883" y="6565"/>
                      </a:cubicBezTo>
                      <a:cubicBezTo>
                        <a:pt x="6883" y="6585"/>
                        <a:pt x="6923" y="6625"/>
                        <a:pt x="6963" y="6625"/>
                      </a:cubicBezTo>
                      <a:cubicBezTo>
                        <a:pt x="7142" y="6664"/>
                        <a:pt x="7321" y="6664"/>
                        <a:pt x="7440" y="6505"/>
                      </a:cubicBezTo>
                      <a:close/>
                      <a:moveTo>
                        <a:pt x="1114" y="955"/>
                      </a:moveTo>
                      <a:cubicBezTo>
                        <a:pt x="1114" y="935"/>
                        <a:pt x="1134" y="915"/>
                        <a:pt x="1154" y="895"/>
                      </a:cubicBezTo>
                      <a:cubicBezTo>
                        <a:pt x="1154" y="915"/>
                        <a:pt x="1174" y="935"/>
                        <a:pt x="1174" y="935"/>
                      </a:cubicBezTo>
                      <a:cubicBezTo>
                        <a:pt x="1174" y="955"/>
                        <a:pt x="1134" y="955"/>
                        <a:pt x="1134" y="975"/>
                      </a:cubicBezTo>
                      <a:cubicBezTo>
                        <a:pt x="1114" y="975"/>
                        <a:pt x="1114" y="955"/>
                        <a:pt x="1114" y="955"/>
                      </a:cubicBezTo>
                      <a:close/>
                      <a:moveTo>
                        <a:pt x="975" y="1771"/>
                      </a:moveTo>
                      <a:cubicBezTo>
                        <a:pt x="995" y="1751"/>
                        <a:pt x="1015" y="1731"/>
                        <a:pt x="1035" y="1731"/>
                      </a:cubicBezTo>
                      <a:cubicBezTo>
                        <a:pt x="1054" y="1731"/>
                        <a:pt x="1094" y="1751"/>
                        <a:pt x="1154" y="1791"/>
                      </a:cubicBezTo>
                      <a:cubicBezTo>
                        <a:pt x="1094" y="1811"/>
                        <a:pt x="1054" y="1830"/>
                        <a:pt x="1035" y="1830"/>
                      </a:cubicBezTo>
                      <a:cubicBezTo>
                        <a:pt x="1015" y="1811"/>
                        <a:pt x="995" y="1791"/>
                        <a:pt x="975" y="1771"/>
                      </a:cubicBezTo>
                      <a:close/>
                      <a:moveTo>
                        <a:pt x="2049" y="4576"/>
                      </a:moveTo>
                      <a:lnTo>
                        <a:pt x="2069" y="4576"/>
                      </a:lnTo>
                      <a:lnTo>
                        <a:pt x="2049" y="4595"/>
                      </a:lnTo>
                      <a:close/>
                      <a:moveTo>
                        <a:pt x="2526" y="4934"/>
                      </a:moveTo>
                      <a:cubicBezTo>
                        <a:pt x="2606" y="4973"/>
                        <a:pt x="2666" y="5013"/>
                        <a:pt x="2745" y="5053"/>
                      </a:cubicBezTo>
                      <a:cubicBezTo>
                        <a:pt x="2686" y="5093"/>
                        <a:pt x="2626" y="5133"/>
                        <a:pt x="2586" y="5152"/>
                      </a:cubicBezTo>
                      <a:cubicBezTo>
                        <a:pt x="2507" y="5033"/>
                        <a:pt x="2507" y="5033"/>
                        <a:pt x="2526" y="4934"/>
                      </a:cubicBezTo>
                      <a:close/>
                      <a:moveTo>
                        <a:pt x="2964" y="5391"/>
                      </a:moveTo>
                      <a:cubicBezTo>
                        <a:pt x="2904" y="5332"/>
                        <a:pt x="2865" y="5312"/>
                        <a:pt x="2845" y="5272"/>
                      </a:cubicBezTo>
                      <a:cubicBezTo>
                        <a:pt x="2845" y="5252"/>
                        <a:pt x="2885" y="5192"/>
                        <a:pt x="2924" y="5172"/>
                      </a:cubicBezTo>
                      <a:cubicBezTo>
                        <a:pt x="2984" y="5152"/>
                        <a:pt x="3044" y="5232"/>
                        <a:pt x="3024" y="5292"/>
                      </a:cubicBezTo>
                      <a:cubicBezTo>
                        <a:pt x="3024" y="5312"/>
                        <a:pt x="3004" y="5351"/>
                        <a:pt x="2964" y="5391"/>
                      </a:cubicBezTo>
                      <a:close/>
                      <a:moveTo>
                        <a:pt x="3720" y="5411"/>
                      </a:moveTo>
                      <a:cubicBezTo>
                        <a:pt x="3740" y="5411"/>
                        <a:pt x="3760" y="5391"/>
                        <a:pt x="3780" y="5391"/>
                      </a:cubicBezTo>
                      <a:cubicBezTo>
                        <a:pt x="3800" y="5411"/>
                        <a:pt x="3800" y="5431"/>
                        <a:pt x="3839" y="5451"/>
                      </a:cubicBezTo>
                      <a:cubicBezTo>
                        <a:pt x="3800" y="5451"/>
                        <a:pt x="3760" y="5471"/>
                        <a:pt x="3740" y="5471"/>
                      </a:cubicBezTo>
                      <a:cubicBezTo>
                        <a:pt x="3720" y="5471"/>
                        <a:pt x="3720" y="5431"/>
                        <a:pt x="3720" y="5411"/>
                      </a:cubicBezTo>
                      <a:close/>
                      <a:moveTo>
                        <a:pt x="9310" y="5709"/>
                      </a:moveTo>
                      <a:cubicBezTo>
                        <a:pt x="9270" y="5729"/>
                        <a:pt x="9250" y="5729"/>
                        <a:pt x="9230" y="5749"/>
                      </a:cubicBezTo>
                      <a:cubicBezTo>
                        <a:pt x="9210" y="5729"/>
                        <a:pt x="9210" y="5709"/>
                        <a:pt x="9210" y="5690"/>
                      </a:cubicBezTo>
                      <a:cubicBezTo>
                        <a:pt x="9230" y="5670"/>
                        <a:pt x="9250" y="5670"/>
                        <a:pt x="9270" y="5650"/>
                      </a:cubicBezTo>
                      <a:cubicBezTo>
                        <a:pt x="9290" y="5670"/>
                        <a:pt x="9290" y="5690"/>
                        <a:pt x="9310" y="5709"/>
                      </a:cubicBezTo>
                      <a:close/>
                      <a:moveTo>
                        <a:pt x="4774" y="5789"/>
                      </a:moveTo>
                      <a:cubicBezTo>
                        <a:pt x="4794" y="5789"/>
                        <a:pt x="4814" y="5769"/>
                        <a:pt x="4834" y="5769"/>
                      </a:cubicBezTo>
                      <a:cubicBezTo>
                        <a:pt x="4854" y="5769"/>
                        <a:pt x="4874" y="5789"/>
                        <a:pt x="4874" y="5789"/>
                      </a:cubicBezTo>
                      <a:cubicBezTo>
                        <a:pt x="4874" y="5809"/>
                        <a:pt x="4854" y="5829"/>
                        <a:pt x="4834" y="5829"/>
                      </a:cubicBezTo>
                      <a:cubicBezTo>
                        <a:pt x="4814" y="5829"/>
                        <a:pt x="4794" y="5809"/>
                        <a:pt x="4774" y="5789"/>
                      </a:cubicBezTo>
                      <a:close/>
                      <a:moveTo>
                        <a:pt x="8474" y="5809"/>
                      </a:moveTo>
                      <a:cubicBezTo>
                        <a:pt x="8474" y="5789"/>
                        <a:pt x="8494" y="5769"/>
                        <a:pt x="8514" y="5729"/>
                      </a:cubicBezTo>
                      <a:cubicBezTo>
                        <a:pt x="8514" y="5709"/>
                        <a:pt x="8514" y="5690"/>
                        <a:pt x="8514" y="5650"/>
                      </a:cubicBezTo>
                      <a:lnTo>
                        <a:pt x="8514" y="5650"/>
                      </a:lnTo>
                      <a:lnTo>
                        <a:pt x="8514" y="5729"/>
                      </a:lnTo>
                      <a:cubicBezTo>
                        <a:pt x="8534" y="5749"/>
                        <a:pt x="8534" y="5749"/>
                        <a:pt x="8534" y="5769"/>
                      </a:cubicBezTo>
                      <a:cubicBezTo>
                        <a:pt x="8554" y="5789"/>
                        <a:pt x="8574" y="5809"/>
                        <a:pt x="8594" y="5849"/>
                      </a:cubicBezTo>
                      <a:cubicBezTo>
                        <a:pt x="8594" y="5849"/>
                        <a:pt x="8554" y="5889"/>
                        <a:pt x="8534" y="5869"/>
                      </a:cubicBezTo>
                      <a:cubicBezTo>
                        <a:pt x="8514" y="5849"/>
                        <a:pt x="8474" y="5829"/>
                        <a:pt x="8474" y="5809"/>
                      </a:cubicBezTo>
                      <a:close/>
                      <a:moveTo>
                        <a:pt x="5172" y="5869"/>
                      </a:moveTo>
                      <a:lnTo>
                        <a:pt x="5212" y="5869"/>
                      </a:lnTo>
                      <a:lnTo>
                        <a:pt x="5212" y="5889"/>
                      </a:lnTo>
                      <a:close/>
                      <a:moveTo>
                        <a:pt x="5391" y="5968"/>
                      </a:moveTo>
                      <a:cubicBezTo>
                        <a:pt x="5391" y="5948"/>
                        <a:pt x="5391" y="5948"/>
                        <a:pt x="5411" y="5928"/>
                      </a:cubicBezTo>
                      <a:cubicBezTo>
                        <a:pt x="5411" y="5948"/>
                        <a:pt x="5391" y="5968"/>
                        <a:pt x="5391" y="5988"/>
                      </a:cubicBezTo>
                      <a:cubicBezTo>
                        <a:pt x="5391" y="5988"/>
                        <a:pt x="5391" y="5968"/>
                        <a:pt x="5391" y="5968"/>
                      </a:cubicBezTo>
                      <a:close/>
                      <a:moveTo>
                        <a:pt x="7579" y="6087"/>
                      </a:moveTo>
                      <a:lnTo>
                        <a:pt x="7599" y="6107"/>
                      </a:lnTo>
                      <a:lnTo>
                        <a:pt x="7579" y="61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679;p26">
                  <a:extLst>
                    <a:ext uri="{FF2B5EF4-FFF2-40B4-BE49-F238E27FC236}">
                      <a16:creationId xmlns:a16="http://schemas.microsoft.com/office/drawing/2014/main" id="{65BFC2F9-E100-CF90-2127-152C4EEF6A34}"/>
                    </a:ext>
                  </a:extLst>
                </p:cNvPr>
                <p:cNvSpPr/>
                <p:nvPr/>
              </p:nvSpPr>
              <p:spPr>
                <a:xfrm>
                  <a:off x="6142400" y="-1935175"/>
                  <a:ext cx="2417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6665" extrusionOk="0">
                      <a:moveTo>
                        <a:pt x="1074" y="6605"/>
                      </a:moveTo>
                      <a:cubicBezTo>
                        <a:pt x="1393" y="6526"/>
                        <a:pt x="1711" y="6287"/>
                        <a:pt x="1910" y="5988"/>
                      </a:cubicBezTo>
                      <a:cubicBezTo>
                        <a:pt x="1989" y="5869"/>
                        <a:pt x="2049" y="5770"/>
                        <a:pt x="2169" y="5670"/>
                      </a:cubicBezTo>
                      <a:cubicBezTo>
                        <a:pt x="2248" y="5611"/>
                        <a:pt x="2308" y="5511"/>
                        <a:pt x="2367" y="5412"/>
                      </a:cubicBezTo>
                      <a:cubicBezTo>
                        <a:pt x="2467" y="5272"/>
                        <a:pt x="2566" y="5093"/>
                        <a:pt x="2706" y="4974"/>
                      </a:cubicBezTo>
                      <a:cubicBezTo>
                        <a:pt x="3024" y="4715"/>
                        <a:pt x="3223" y="4377"/>
                        <a:pt x="3442" y="4059"/>
                      </a:cubicBezTo>
                      <a:cubicBezTo>
                        <a:pt x="3501" y="3979"/>
                        <a:pt x="3541" y="3900"/>
                        <a:pt x="3601" y="3820"/>
                      </a:cubicBezTo>
                      <a:cubicBezTo>
                        <a:pt x="3800" y="3542"/>
                        <a:pt x="4019" y="3303"/>
                        <a:pt x="4277" y="3104"/>
                      </a:cubicBezTo>
                      <a:cubicBezTo>
                        <a:pt x="4396" y="3005"/>
                        <a:pt x="4536" y="2885"/>
                        <a:pt x="4595" y="2746"/>
                      </a:cubicBezTo>
                      <a:cubicBezTo>
                        <a:pt x="4655" y="2627"/>
                        <a:pt x="4735" y="2587"/>
                        <a:pt x="4834" y="2527"/>
                      </a:cubicBezTo>
                      <a:cubicBezTo>
                        <a:pt x="4914" y="2448"/>
                        <a:pt x="5053" y="2428"/>
                        <a:pt x="5093" y="2288"/>
                      </a:cubicBezTo>
                      <a:cubicBezTo>
                        <a:pt x="5113" y="2269"/>
                        <a:pt x="5192" y="2249"/>
                        <a:pt x="5232" y="2229"/>
                      </a:cubicBezTo>
                      <a:cubicBezTo>
                        <a:pt x="5312" y="2169"/>
                        <a:pt x="5391" y="2129"/>
                        <a:pt x="5451" y="2050"/>
                      </a:cubicBezTo>
                      <a:cubicBezTo>
                        <a:pt x="5530" y="1990"/>
                        <a:pt x="5590" y="1950"/>
                        <a:pt x="5690" y="1970"/>
                      </a:cubicBezTo>
                      <a:cubicBezTo>
                        <a:pt x="5729" y="1990"/>
                        <a:pt x="5809" y="1970"/>
                        <a:pt x="5849" y="1930"/>
                      </a:cubicBezTo>
                      <a:cubicBezTo>
                        <a:pt x="6048" y="1831"/>
                        <a:pt x="6227" y="1731"/>
                        <a:pt x="6406" y="1632"/>
                      </a:cubicBezTo>
                      <a:cubicBezTo>
                        <a:pt x="6605" y="1513"/>
                        <a:pt x="6803" y="1413"/>
                        <a:pt x="7062" y="1453"/>
                      </a:cubicBezTo>
                      <a:cubicBezTo>
                        <a:pt x="7221" y="1453"/>
                        <a:pt x="7400" y="1393"/>
                        <a:pt x="7579" y="1413"/>
                      </a:cubicBezTo>
                      <a:cubicBezTo>
                        <a:pt x="7738" y="1433"/>
                        <a:pt x="7878" y="1334"/>
                        <a:pt x="8037" y="1373"/>
                      </a:cubicBezTo>
                      <a:cubicBezTo>
                        <a:pt x="8116" y="1393"/>
                        <a:pt x="8216" y="1353"/>
                        <a:pt x="8315" y="1314"/>
                      </a:cubicBezTo>
                      <a:cubicBezTo>
                        <a:pt x="8574" y="1174"/>
                        <a:pt x="8852" y="1155"/>
                        <a:pt x="9131" y="1174"/>
                      </a:cubicBezTo>
                      <a:cubicBezTo>
                        <a:pt x="9310" y="1174"/>
                        <a:pt x="9469" y="1135"/>
                        <a:pt x="9608" y="1075"/>
                      </a:cubicBezTo>
                      <a:cubicBezTo>
                        <a:pt x="9668" y="856"/>
                        <a:pt x="9350" y="856"/>
                        <a:pt x="9409" y="637"/>
                      </a:cubicBezTo>
                      <a:cubicBezTo>
                        <a:pt x="9171" y="598"/>
                        <a:pt x="8932" y="478"/>
                        <a:pt x="8654" y="637"/>
                      </a:cubicBezTo>
                      <a:cubicBezTo>
                        <a:pt x="8634" y="578"/>
                        <a:pt x="8634" y="518"/>
                        <a:pt x="8614" y="478"/>
                      </a:cubicBezTo>
                      <a:cubicBezTo>
                        <a:pt x="8574" y="419"/>
                        <a:pt x="8514" y="419"/>
                        <a:pt x="8455" y="438"/>
                      </a:cubicBezTo>
                      <a:cubicBezTo>
                        <a:pt x="8216" y="518"/>
                        <a:pt x="8216" y="538"/>
                        <a:pt x="8077" y="498"/>
                      </a:cubicBezTo>
                      <a:cubicBezTo>
                        <a:pt x="8136" y="458"/>
                        <a:pt x="8196" y="419"/>
                        <a:pt x="8276" y="399"/>
                      </a:cubicBezTo>
                      <a:cubicBezTo>
                        <a:pt x="8196" y="200"/>
                        <a:pt x="8037" y="220"/>
                        <a:pt x="7898" y="200"/>
                      </a:cubicBezTo>
                      <a:cubicBezTo>
                        <a:pt x="7838" y="200"/>
                        <a:pt x="7758" y="220"/>
                        <a:pt x="7679" y="220"/>
                      </a:cubicBezTo>
                      <a:cubicBezTo>
                        <a:pt x="7659" y="220"/>
                        <a:pt x="7619" y="200"/>
                        <a:pt x="7579" y="180"/>
                      </a:cubicBezTo>
                      <a:cubicBezTo>
                        <a:pt x="7579" y="180"/>
                        <a:pt x="7579" y="200"/>
                        <a:pt x="7559" y="220"/>
                      </a:cubicBezTo>
                      <a:cubicBezTo>
                        <a:pt x="7559" y="200"/>
                        <a:pt x="7559" y="180"/>
                        <a:pt x="7559" y="180"/>
                      </a:cubicBezTo>
                      <a:cubicBezTo>
                        <a:pt x="7540" y="200"/>
                        <a:pt x="7500" y="220"/>
                        <a:pt x="7460" y="180"/>
                      </a:cubicBezTo>
                      <a:cubicBezTo>
                        <a:pt x="7321" y="1"/>
                        <a:pt x="7142" y="1"/>
                        <a:pt x="6963" y="41"/>
                      </a:cubicBezTo>
                      <a:cubicBezTo>
                        <a:pt x="6923" y="41"/>
                        <a:pt x="6883" y="80"/>
                        <a:pt x="6883" y="100"/>
                      </a:cubicBezTo>
                      <a:cubicBezTo>
                        <a:pt x="6843" y="299"/>
                        <a:pt x="6664" y="180"/>
                        <a:pt x="6565" y="239"/>
                      </a:cubicBezTo>
                      <a:cubicBezTo>
                        <a:pt x="6386" y="140"/>
                        <a:pt x="6227" y="220"/>
                        <a:pt x="6067" y="259"/>
                      </a:cubicBezTo>
                      <a:lnTo>
                        <a:pt x="6067" y="498"/>
                      </a:lnTo>
                      <a:cubicBezTo>
                        <a:pt x="5948" y="558"/>
                        <a:pt x="5888" y="438"/>
                        <a:pt x="5789" y="438"/>
                      </a:cubicBezTo>
                      <a:cubicBezTo>
                        <a:pt x="5749" y="498"/>
                        <a:pt x="5690" y="558"/>
                        <a:pt x="5630" y="617"/>
                      </a:cubicBezTo>
                      <a:cubicBezTo>
                        <a:pt x="5610" y="598"/>
                        <a:pt x="5590" y="578"/>
                        <a:pt x="5590" y="558"/>
                      </a:cubicBezTo>
                      <a:cubicBezTo>
                        <a:pt x="5530" y="319"/>
                        <a:pt x="5491" y="279"/>
                        <a:pt x="5312" y="359"/>
                      </a:cubicBezTo>
                      <a:cubicBezTo>
                        <a:pt x="5212" y="399"/>
                        <a:pt x="5152" y="339"/>
                        <a:pt x="5073" y="339"/>
                      </a:cubicBezTo>
                      <a:cubicBezTo>
                        <a:pt x="5073" y="339"/>
                        <a:pt x="4993" y="319"/>
                        <a:pt x="5053" y="379"/>
                      </a:cubicBezTo>
                      <a:cubicBezTo>
                        <a:pt x="5053" y="379"/>
                        <a:pt x="5073" y="399"/>
                        <a:pt x="5073" y="399"/>
                      </a:cubicBezTo>
                      <a:cubicBezTo>
                        <a:pt x="5073" y="419"/>
                        <a:pt x="5073" y="438"/>
                        <a:pt x="5073" y="438"/>
                      </a:cubicBezTo>
                      <a:cubicBezTo>
                        <a:pt x="5013" y="518"/>
                        <a:pt x="4953" y="438"/>
                        <a:pt x="4914" y="438"/>
                      </a:cubicBezTo>
                      <a:cubicBezTo>
                        <a:pt x="4834" y="438"/>
                        <a:pt x="4774" y="438"/>
                        <a:pt x="4715" y="458"/>
                      </a:cubicBezTo>
                      <a:cubicBezTo>
                        <a:pt x="4595" y="458"/>
                        <a:pt x="4576" y="498"/>
                        <a:pt x="4615" y="677"/>
                      </a:cubicBezTo>
                      <a:cubicBezTo>
                        <a:pt x="4556" y="677"/>
                        <a:pt x="4516" y="677"/>
                        <a:pt x="4476" y="657"/>
                      </a:cubicBezTo>
                      <a:cubicBezTo>
                        <a:pt x="4337" y="598"/>
                        <a:pt x="4198" y="558"/>
                        <a:pt x="4098" y="717"/>
                      </a:cubicBezTo>
                      <a:cubicBezTo>
                        <a:pt x="4058" y="777"/>
                        <a:pt x="3939" y="757"/>
                        <a:pt x="3839" y="777"/>
                      </a:cubicBezTo>
                      <a:cubicBezTo>
                        <a:pt x="3780" y="896"/>
                        <a:pt x="3939" y="89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4058" y="995"/>
                        <a:pt x="4138" y="995"/>
                        <a:pt x="4237" y="1015"/>
                      </a:cubicBezTo>
                      <a:cubicBezTo>
                        <a:pt x="4237" y="956"/>
                        <a:pt x="4217" y="896"/>
                        <a:pt x="4217" y="836"/>
                      </a:cubicBezTo>
                      <a:cubicBezTo>
                        <a:pt x="4277" y="816"/>
                        <a:pt x="4357" y="737"/>
                        <a:pt x="4357" y="876"/>
                      </a:cubicBezTo>
                      <a:cubicBezTo>
                        <a:pt x="4337" y="956"/>
                        <a:pt x="4377" y="976"/>
                        <a:pt x="4436" y="995"/>
                      </a:cubicBezTo>
                      <a:cubicBezTo>
                        <a:pt x="4456" y="1035"/>
                        <a:pt x="4476" y="1095"/>
                        <a:pt x="4496" y="1155"/>
                      </a:cubicBezTo>
                      <a:cubicBezTo>
                        <a:pt x="4317" y="1194"/>
                        <a:pt x="4158" y="1155"/>
                        <a:pt x="4019" y="1095"/>
                      </a:cubicBezTo>
                      <a:cubicBezTo>
                        <a:pt x="3999" y="1075"/>
                        <a:pt x="3979" y="1015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899" y="995"/>
                        <a:pt x="3859" y="1015"/>
                        <a:pt x="3839" y="1015"/>
                      </a:cubicBezTo>
                      <a:cubicBezTo>
                        <a:pt x="3780" y="976"/>
                        <a:pt x="3720" y="916"/>
                        <a:pt x="3660" y="876"/>
                      </a:cubicBezTo>
                      <a:cubicBezTo>
                        <a:pt x="3700" y="1095"/>
                        <a:pt x="3501" y="1075"/>
                        <a:pt x="3382" y="1155"/>
                      </a:cubicBezTo>
                      <a:cubicBezTo>
                        <a:pt x="3462" y="1214"/>
                        <a:pt x="3501" y="1254"/>
                        <a:pt x="3481" y="1373"/>
                      </a:cubicBezTo>
                      <a:cubicBezTo>
                        <a:pt x="3422" y="1334"/>
                        <a:pt x="3362" y="1314"/>
                        <a:pt x="3302" y="1274"/>
                      </a:cubicBezTo>
                      <a:lnTo>
                        <a:pt x="3302" y="1294"/>
                      </a:lnTo>
                      <a:cubicBezTo>
                        <a:pt x="3282" y="1294"/>
                        <a:pt x="3282" y="1294"/>
                        <a:pt x="3282" y="1294"/>
                      </a:cubicBezTo>
                      <a:cubicBezTo>
                        <a:pt x="3263" y="1294"/>
                        <a:pt x="3263" y="1314"/>
                        <a:pt x="3243" y="1314"/>
                      </a:cubicBezTo>
                      <a:cubicBezTo>
                        <a:pt x="3243" y="1314"/>
                        <a:pt x="3243" y="1294"/>
                        <a:pt x="3243" y="1274"/>
                      </a:cubicBezTo>
                      <a:cubicBezTo>
                        <a:pt x="3243" y="1274"/>
                        <a:pt x="3263" y="1294"/>
                        <a:pt x="3282" y="1294"/>
                      </a:cubicBezTo>
                      <a:lnTo>
                        <a:pt x="3282" y="1274"/>
                      </a:lnTo>
                      <a:cubicBezTo>
                        <a:pt x="3282" y="1274"/>
                        <a:pt x="3302" y="1274"/>
                        <a:pt x="3302" y="1274"/>
                      </a:cubicBezTo>
                      <a:cubicBezTo>
                        <a:pt x="3282" y="1194"/>
                        <a:pt x="3282" y="1115"/>
                        <a:pt x="3263" y="1035"/>
                      </a:cubicBezTo>
                      <a:cubicBezTo>
                        <a:pt x="3123" y="1055"/>
                        <a:pt x="2984" y="1095"/>
                        <a:pt x="2865" y="1095"/>
                      </a:cubicBezTo>
                      <a:cubicBezTo>
                        <a:pt x="2725" y="1095"/>
                        <a:pt x="2626" y="1095"/>
                        <a:pt x="2606" y="1274"/>
                      </a:cubicBezTo>
                      <a:cubicBezTo>
                        <a:pt x="2606" y="1334"/>
                        <a:pt x="2546" y="1393"/>
                        <a:pt x="2507" y="1433"/>
                      </a:cubicBezTo>
                      <a:cubicBezTo>
                        <a:pt x="2387" y="1513"/>
                        <a:pt x="2328" y="1672"/>
                        <a:pt x="2248" y="1791"/>
                      </a:cubicBezTo>
                      <a:cubicBezTo>
                        <a:pt x="2208" y="1831"/>
                        <a:pt x="2208" y="1871"/>
                        <a:pt x="2149" y="1851"/>
                      </a:cubicBezTo>
                      <a:cubicBezTo>
                        <a:pt x="2089" y="1831"/>
                        <a:pt x="2069" y="1811"/>
                        <a:pt x="2069" y="1751"/>
                      </a:cubicBezTo>
                      <a:cubicBezTo>
                        <a:pt x="2069" y="1692"/>
                        <a:pt x="2029" y="1652"/>
                        <a:pt x="1970" y="1672"/>
                      </a:cubicBezTo>
                      <a:cubicBezTo>
                        <a:pt x="1950" y="1672"/>
                        <a:pt x="1890" y="1712"/>
                        <a:pt x="1910" y="1731"/>
                      </a:cubicBezTo>
                      <a:cubicBezTo>
                        <a:pt x="1910" y="1891"/>
                        <a:pt x="1791" y="1930"/>
                        <a:pt x="1651" y="1970"/>
                      </a:cubicBezTo>
                      <a:cubicBezTo>
                        <a:pt x="1671" y="2030"/>
                        <a:pt x="1671" y="2070"/>
                        <a:pt x="1691" y="2129"/>
                      </a:cubicBezTo>
                      <a:cubicBezTo>
                        <a:pt x="1572" y="2209"/>
                        <a:pt x="1532" y="2109"/>
                        <a:pt x="1512" y="1990"/>
                      </a:cubicBezTo>
                      <a:cubicBezTo>
                        <a:pt x="1432" y="2090"/>
                        <a:pt x="1393" y="2149"/>
                        <a:pt x="1333" y="2209"/>
                      </a:cubicBezTo>
                      <a:cubicBezTo>
                        <a:pt x="1413" y="2288"/>
                        <a:pt x="1472" y="2348"/>
                        <a:pt x="1532" y="2408"/>
                      </a:cubicBezTo>
                      <a:cubicBezTo>
                        <a:pt x="1452" y="2607"/>
                        <a:pt x="1313" y="2487"/>
                        <a:pt x="1194" y="2487"/>
                      </a:cubicBezTo>
                      <a:cubicBezTo>
                        <a:pt x="1194" y="2487"/>
                        <a:pt x="1174" y="2507"/>
                        <a:pt x="1174" y="2507"/>
                      </a:cubicBezTo>
                      <a:cubicBezTo>
                        <a:pt x="1174" y="2507"/>
                        <a:pt x="1174" y="2527"/>
                        <a:pt x="1194" y="2527"/>
                      </a:cubicBezTo>
                      <a:cubicBezTo>
                        <a:pt x="1253" y="2587"/>
                        <a:pt x="1214" y="2647"/>
                        <a:pt x="1174" y="2647"/>
                      </a:cubicBezTo>
                      <a:cubicBezTo>
                        <a:pt x="1094" y="2666"/>
                        <a:pt x="1035" y="2627"/>
                        <a:pt x="955" y="2627"/>
                      </a:cubicBezTo>
                      <a:cubicBezTo>
                        <a:pt x="935" y="2627"/>
                        <a:pt x="895" y="2666"/>
                        <a:pt x="836" y="2706"/>
                      </a:cubicBezTo>
                      <a:cubicBezTo>
                        <a:pt x="935" y="2746"/>
                        <a:pt x="975" y="2766"/>
                        <a:pt x="1055" y="2786"/>
                      </a:cubicBezTo>
                      <a:cubicBezTo>
                        <a:pt x="1035" y="2806"/>
                        <a:pt x="1015" y="2845"/>
                        <a:pt x="1015" y="2845"/>
                      </a:cubicBezTo>
                      <a:cubicBezTo>
                        <a:pt x="836" y="2806"/>
                        <a:pt x="677" y="2865"/>
                        <a:pt x="577" y="3024"/>
                      </a:cubicBezTo>
                      <a:cubicBezTo>
                        <a:pt x="677" y="3084"/>
                        <a:pt x="677" y="3084"/>
                        <a:pt x="756" y="3204"/>
                      </a:cubicBezTo>
                      <a:cubicBezTo>
                        <a:pt x="637" y="3303"/>
                        <a:pt x="517" y="3204"/>
                        <a:pt x="398" y="3263"/>
                      </a:cubicBezTo>
                      <a:cubicBezTo>
                        <a:pt x="358" y="3363"/>
                        <a:pt x="418" y="3522"/>
                        <a:pt x="279" y="3601"/>
                      </a:cubicBezTo>
                      <a:cubicBezTo>
                        <a:pt x="159" y="4059"/>
                        <a:pt x="0" y="4497"/>
                        <a:pt x="139" y="4994"/>
                      </a:cubicBezTo>
                      <a:cubicBezTo>
                        <a:pt x="179" y="5113"/>
                        <a:pt x="179" y="5252"/>
                        <a:pt x="199" y="5392"/>
                      </a:cubicBezTo>
                      <a:cubicBezTo>
                        <a:pt x="259" y="5690"/>
                        <a:pt x="338" y="5988"/>
                        <a:pt x="498" y="6247"/>
                      </a:cubicBezTo>
                      <a:cubicBezTo>
                        <a:pt x="517" y="6287"/>
                        <a:pt x="498" y="6366"/>
                        <a:pt x="537" y="6426"/>
                      </a:cubicBezTo>
                      <a:cubicBezTo>
                        <a:pt x="677" y="6625"/>
                        <a:pt x="836" y="6665"/>
                        <a:pt x="1074" y="6605"/>
                      </a:cubicBezTo>
                      <a:close/>
                      <a:moveTo>
                        <a:pt x="7599" y="558"/>
                      </a:moveTo>
                      <a:lnTo>
                        <a:pt x="7619" y="558"/>
                      </a:lnTo>
                      <a:lnTo>
                        <a:pt x="7599" y="578"/>
                      </a:lnTo>
                      <a:close/>
                      <a:moveTo>
                        <a:pt x="5411" y="717"/>
                      </a:moveTo>
                      <a:cubicBezTo>
                        <a:pt x="5411" y="697"/>
                        <a:pt x="5411" y="697"/>
                        <a:pt x="5411" y="677"/>
                      </a:cubicBezTo>
                      <a:cubicBezTo>
                        <a:pt x="5411" y="697"/>
                        <a:pt x="5411" y="717"/>
                        <a:pt x="5431" y="737"/>
                      </a:cubicBezTo>
                      <a:cubicBezTo>
                        <a:pt x="5411" y="717"/>
                        <a:pt x="5411" y="717"/>
                        <a:pt x="5411" y="717"/>
                      </a:cubicBezTo>
                      <a:close/>
                      <a:moveTo>
                        <a:pt x="5192" y="796"/>
                      </a:moveTo>
                      <a:lnTo>
                        <a:pt x="5232" y="777"/>
                      </a:lnTo>
                      <a:lnTo>
                        <a:pt x="5232" y="816"/>
                      </a:lnTo>
                      <a:close/>
                      <a:moveTo>
                        <a:pt x="4794" y="876"/>
                      </a:moveTo>
                      <a:cubicBezTo>
                        <a:pt x="4814" y="856"/>
                        <a:pt x="4834" y="836"/>
                        <a:pt x="4854" y="836"/>
                      </a:cubicBezTo>
                      <a:cubicBezTo>
                        <a:pt x="4874" y="836"/>
                        <a:pt x="4894" y="856"/>
                        <a:pt x="4894" y="876"/>
                      </a:cubicBezTo>
                      <a:cubicBezTo>
                        <a:pt x="4894" y="876"/>
                        <a:pt x="4874" y="896"/>
                        <a:pt x="4854" y="896"/>
                      </a:cubicBezTo>
                      <a:cubicBezTo>
                        <a:pt x="4834" y="896"/>
                        <a:pt x="4814" y="876"/>
                        <a:pt x="4794" y="876"/>
                      </a:cubicBezTo>
                      <a:close/>
                      <a:moveTo>
                        <a:pt x="8534" y="1015"/>
                      </a:moveTo>
                      <a:cubicBezTo>
                        <a:pt x="8534" y="976"/>
                        <a:pt x="8534" y="956"/>
                        <a:pt x="8534" y="936"/>
                      </a:cubicBezTo>
                      <a:cubicBezTo>
                        <a:pt x="8514" y="916"/>
                        <a:pt x="8494" y="876"/>
                        <a:pt x="8494" y="856"/>
                      </a:cubicBezTo>
                      <a:cubicBezTo>
                        <a:pt x="8514" y="836"/>
                        <a:pt x="8534" y="816"/>
                        <a:pt x="8554" y="796"/>
                      </a:cubicBezTo>
                      <a:cubicBezTo>
                        <a:pt x="8574" y="796"/>
                        <a:pt x="8614" y="816"/>
                        <a:pt x="8614" y="836"/>
                      </a:cubicBezTo>
                      <a:cubicBezTo>
                        <a:pt x="8594" y="856"/>
                        <a:pt x="8574" y="876"/>
                        <a:pt x="8574" y="916"/>
                      </a:cubicBezTo>
                      <a:cubicBezTo>
                        <a:pt x="8554" y="916"/>
                        <a:pt x="8554" y="916"/>
                        <a:pt x="8534" y="936"/>
                      </a:cubicBezTo>
                      <a:lnTo>
                        <a:pt x="8534" y="1015"/>
                      </a:lnTo>
                      <a:cubicBezTo>
                        <a:pt x="8534" y="1015"/>
                        <a:pt x="8534" y="1015"/>
                        <a:pt x="8534" y="1015"/>
                      </a:cubicBezTo>
                      <a:close/>
                      <a:moveTo>
                        <a:pt x="9230" y="976"/>
                      </a:moveTo>
                      <a:cubicBezTo>
                        <a:pt x="9230" y="956"/>
                        <a:pt x="9230" y="936"/>
                        <a:pt x="9250" y="916"/>
                      </a:cubicBezTo>
                      <a:cubicBezTo>
                        <a:pt x="9270" y="936"/>
                        <a:pt x="9310" y="936"/>
                        <a:pt x="9330" y="956"/>
                      </a:cubicBezTo>
                      <a:cubicBezTo>
                        <a:pt x="9310" y="976"/>
                        <a:pt x="9310" y="995"/>
                        <a:pt x="9290" y="1015"/>
                      </a:cubicBezTo>
                      <a:cubicBezTo>
                        <a:pt x="9270" y="995"/>
                        <a:pt x="9250" y="995"/>
                        <a:pt x="9230" y="976"/>
                      </a:cubicBezTo>
                      <a:close/>
                      <a:moveTo>
                        <a:pt x="3740" y="1254"/>
                      </a:moveTo>
                      <a:cubicBezTo>
                        <a:pt x="3740" y="1234"/>
                        <a:pt x="3740" y="1214"/>
                        <a:pt x="3760" y="1214"/>
                      </a:cubicBezTo>
                      <a:cubicBezTo>
                        <a:pt x="3780" y="1214"/>
                        <a:pt x="3820" y="1214"/>
                        <a:pt x="3859" y="1214"/>
                      </a:cubicBezTo>
                      <a:cubicBezTo>
                        <a:pt x="3820" y="1254"/>
                        <a:pt x="3820" y="1254"/>
                        <a:pt x="3800" y="1274"/>
                      </a:cubicBezTo>
                      <a:cubicBezTo>
                        <a:pt x="3780" y="1274"/>
                        <a:pt x="3760" y="1254"/>
                        <a:pt x="3740" y="1254"/>
                      </a:cubicBezTo>
                      <a:close/>
                      <a:moveTo>
                        <a:pt x="2865" y="1393"/>
                      </a:moveTo>
                      <a:cubicBezTo>
                        <a:pt x="2865" y="1353"/>
                        <a:pt x="2924" y="1334"/>
                        <a:pt x="2984" y="1274"/>
                      </a:cubicBezTo>
                      <a:cubicBezTo>
                        <a:pt x="3024" y="1314"/>
                        <a:pt x="3044" y="1353"/>
                        <a:pt x="3044" y="1373"/>
                      </a:cubicBezTo>
                      <a:cubicBezTo>
                        <a:pt x="3064" y="1433"/>
                        <a:pt x="3004" y="1513"/>
                        <a:pt x="2944" y="1493"/>
                      </a:cubicBezTo>
                      <a:cubicBezTo>
                        <a:pt x="2905" y="1473"/>
                        <a:pt x="2865" y="1413"/>
                        <a:pt x="2865" y="1393"/>
                      </a:cubicBezTo>
                      <a:close/>
                      <a:moveTo>
                        <a:pt x="2606" y="1513"/>
                      </a:moveTo>
                      <a:cubicBezTo>
                        <a:pt x="2646" y="1533"/>
                        <a:pt x="2706" y="1572"/>
                        <a:pt x="2765" y="1612"/>
                      </a:cubicBezTo>
                      <a:cubicBezTo>
                        <a:pt x="2686" y="1652"/>
                        <a:pt x="2626" y="1692"/>
                        <a:pt x="2546" y="1731"/>
                      </a:cubicBezTo>
                      <a:cubicBezTo>
                        <a:pt x="2527" y="1632"/>
                        <a:pt x="2527" y="1632"/>
                        <a:pt x="2606" y="1513"/>
                      </a:cubicBezTo>
                      <a:close/>
                      <a:moveTo>
                        <a:pt x="2069" y="2070"/>
                      </a:moveTo>
                      <a:lnTo>
                        <a:pt x="2089" y="2090"/>
                      </a:lnTo>
                      <a:lnTo>
                        <a:pt x="2069" y="2090"/>
                      </a:lnTo>
                      <a:close/>
                      <a:moveTo>
                        <a:pt x="995" y="4894"/>
                      </a:moveTo>
                      <a:cubicBezTo>
                        <a:pt x="1015" y="4874"/>
                        <a:pt x="1035" y="4855"/>
                        <a:pt x="1055" y="4835"/>
                      </a:cubicBezTo>
                      <a:cubicBezTo>
                        <a:pt x="1074" y="4835"/>
                        <a:pt x="1114" y="4855"/>
                        <a:pt x="1174" y="4874"/>
                      </a:cubicBezTo>
                      <a:cubicBezTo>
                        <a:pt x="1114" y="4914"/>
                        <a:pt x="1074" y="4934"/>
                        <a:pt x="1055" y="4934"/>
                      </a:cubicBezTo>
                      <a:cubicBezTo>
                        <a:pt x="1035" y="4934"/>
                        <a:pt x="1015" y="4914"/>
                        <a:pt x="995" y="4894"/>
                      </a:cubicBezTo>
                      <a:close/>
                      <a:moveTo>
                        <a:pt x="1134" y="5710"/>
                      </a:moveTo>
                      <a:cubicBezTo>
                        <a:pt x="1134" y="5710"/>
                        <a:pt x="1134" y="5710"/>
                        <a:pt x="1154" y="5690"/>
                      </a:cubicBezTo>
                      <a:cubicBezTo>
                        <a:pt x="1174" y="5710"/>
                        <a:pt x="1194" y="5710"/>
                        <a:pt x="1194" y="5730"/>
                      </a:cubicBezTo>
                      <a:cubicBezTo>
                        <a:pt x="1194" y="5750"/>
                        <a:pt x="1174" y="5750"/>
                        <a:pt x="1174" y="5770"/>
                      </a:cubicBezTo>
                      <a:cubicBezTo>
                        <a:pt x="1154" y="5750"/>
                        <a:pt x="1134" y="5730"/>
                        <a:pt x="1134" y="57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680;p26">
                  <a:extLst>
                    <a:ext uri="{FF2B5EF4-FFF2-40B4-BE49-F238E27FC236}">
                      <a16:creationId xmlns:a16="http://schemas.microsoft.com/office/drawing/2014/main" id="{A6AFE1F9-A193-4C90-BFC9-249A98EEE8F8}"/>
                    </a:ext>
                  </a:extLst>
                </p:cNvPr>
                <p:cNvSpPr/>
                <p:nvPr/>
              </p:nvSpPr>
              <p:spPr>
                <a:xfrm>
                  <a:off x="6250300" y="-2141050"/>
                  <a:ext cx="182550" cy="1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" h="7262" extrusionOk="0">
                      <a:moveTo>
                        <a:pt x="618" y="6465"/>
                      </a:moveTo>
                      <a:cubicBezTo>
                        <a:pt x="618" y="6366"/>
                        <a:pt x="598" y="6247"/>
                        <a:pt x="578" y="6147"/>
                      </a:cubicBezTo>
                      <a:cubicBezTo>
                        <a:pt x="578" y="6107"/>
                        <a:pt x="598" y="6087"/>
                        <a:pt x="618" y="6048"/>
                      </a:cubicBezTo>
                      <a:cubicBezTo>
                        <a:pt x="737" y="5888"/>
                        <a:pt x="856" y="5709"/>
                        <a:pt x="956" y="5530"/>
                      </a:cubicBezTo>
                      <a:cubicBezTo>
                        <a:pt x="1015" y="5471"/>
                        <a:pt x="1075" y="5391"/>
                        <a:pt x="1075" y="5312"/>
                      </a:cubicBezTo>
                      <a:cubicBezTo>
                        <a:pt x="1135" y="4993"/>
                        <a:pt x="1393" y="4854"/>
                        <a:pt x="1592" y="4695"/>
                      </a:cubicBezTo>
                      <a:cubicBezTo>
                        <a:pt x="1692" y="4615"/>
                        <a:pt x="1791" y="4576"/>
                        <a:pt x="1871" y="4496"/>
                      </a:cubicBezTo>
                      <a:cubicBezTo>
                        <a:pt x="1931" y="4456"/>
                        <a:pt x="1970" y="4396"/>
                        <a:pt x="2030" y="4357"/>
                      </a:cubicBezTo>
                      <a:cubicBezTo>
                        <a:pt x="2129" y="4396"/>
                        <a:pt x="2249" y="4416"/>
                        <a:pt x="2388" y="4396"/>
                      </a:cubicBezTo>
                      <a:cubicBezTo>
                        <a:pt x="2368" y="4476"/>
                        <a:pt x="2368" y="4536"/>
                        <a:pt x="2348" y="4576"/>
                      </a:cubicBezTo>
                      <a:cubicBezTo>
                        <a:pt x="2507" y="4735"/>
                        <a:pt x="2686" y="4635"/>
                        <a:pt x="2846" y="4635"/>
                      </a:cubicBezTo>
                      <a:cubicBezTo>
                        <a:pt x="2865" y="4635"/>
                        <a:pt x="2885" y="4655"/>
                        <a:pt x="2905" y="4675"/>
                      </a:cubicBezTo>
                      <a:cubicBezTo>
                        <a:pt x="2885" y="4715"/>
                        <a:pt x="2846" y="4774"/>
                        <a:pt x="2826" y="4814"/>
                      </a:cubicBezTo>
                      <a:cubicBezTo>
                        <a:pt x="2846" y="4834"/>
                        <a:pt x="2846" y="4854"/>
                        <a:pt x="2865" y="4854"/>
                      </a:cubicBezTo>
                      <a:cubicBezTo>
                        <a:pt x="2905" y="4854"/>
                        <a:pt x="2965" y="4854"/>
                        <a:pt x="2985" y="4834"/>
                      </a:cubicBezTo>
                      <a:cubicBezTo>
                        <a:pt x="3104" y="4755"/>
                        <a:pt x="3204" y="4814"/>
                        <a:pt x="3283" y="4874"/>
                      </a:cubicBezTo>
                      <a:cubicBezTo>
                        <a:pt x="3363" y="4914"/>
                        <a:pt x="3243" y="5033"/>
                        <a:pt x="3383" y="5073"/>
                      </a:cubicBezTo>
                      <a:cubicBezTo>
                        <a:pt x="3582" y="4854"/>
                        <a:pt x="3721" y="5093"/>
                        <a:pt x="3880" y="5133"/>
                      </a:cubicBezTo>
                      <a:cubicBezTo>
                        <a:pt x="3999" y="5093"/>
                        <a:pt x="4119" y="5033"/>
                        <a:pt x="4238" y="4973"/>
                      </a:cubicBezTo>
                      <a:cubicBezTo>
                        <a:pt x="4218" y="4894"/>
                        <a:pt x="4178" y="4814"/>
                        <a:pt x="4158" y="4695"/>
                      </a:cubicBezTo>
                      <a:cubicBezTo>
                        <a:pt x="4338" y="4774"/>
                        <a:pt x="4198" y="4894"/>
                        <a:pt x="4238" y="4973"/>
                      </a:cubicBezTo>
                      <a:cubicBezTo>
                        <a:pt x="4338" y="4953"/>
                        <a:pt x="4437" y="4934"/>
                        <a:pt x="4477" y="5053"/>
                      </a:cubicBezTo>
                      <a:cubicBezTo>
                        <a:pt x="4437" y="5073"/>
                        <a:pt x="4397" y="5113"/>
                        <a:pt x="4338" y="5172"/>
                      </a:cubicBezTo>
                      <a:cubicBezTo>
                        <a:pt x="4437" y="5212"/>
                        <a:pt x="4517" y="5252"/>
                        <a:pt x="4636" y="5292"/>
                      </a:cubicBezTo>
                      <a:cubicBezTo>
                        <a:pt x="4636" y="5172"/>
                        <a:pt x="4636" y="5093"/>
                        <a:pt x="4636" y="5013"/>
                      </a:cubicBezTo>
                      <a:cubicBezTo>
                        <a:pt x="4636" y="4834"/>
                        <a:pt x="4755" y="4774"/>
                        <a:pt x="4914" y="4735"/>
                      </a:cubicBezTo>
                      <a:cubicBezTo>
                        <a:pt x="4914" y="4874"/>
                        <a:pt x="4934" y="4894"/>
                        <a:pt x="5054" y="5033"/>
                      </a:cubicBezTo>
                      <a:lnTo>
                        <a:pt x="5173" y="4953"/>
                      </a:lnTo>
                      <a:cubicBezTo>
                        <a:pt x="5253" y="4953"/>
                        <a:pt x="5352" y="4953"/>
                        <a:pt x="5432" y="4934"/>
                      </a:cubicBezTo>
                      <a:cubicBezTo>
                        <a:pt x="5432" y="4973"/>
                        <a:pt x="5432" y="4973"/>
                        <a:pt x="5432" y="5013"/>
                      </a:cubicBezTo>
                      <a:cubicBezTo>
                        <a:pt x="5352" y="4993"/>
                        <a:pt x="5272" y="4973"/>
                        <a:pt x="5173" y="4953"/>
                      </a:cubicBezTo>
                      <a:cubicBezTo>
                        <a:pt x="5193" y="5013"/>
                        <a:pt x="5213" y="5073"/>
                        <a:pt x="5153" y="5113"/>
                      </a:cubicBezTo>
                      <a:cubicBezTo>
                        <a:pt x="5332" y="5133"/>
                        <a:pt x="5491" y="5172"/>
                        <a:pt x="5650" y="5073"/>
                      </a:cubicBezTo>
                      <a:cubicBezTo>
                        <a:pt x="5670" y="5053"/>
                        <a:pt x="5730" y="5053"/>
                        <a:pt x="5770" y="5073"/>
                      </a:cubicBezTo>
                      <a:cubicBezTo>
                        <a:pt x="5969" y="5152"/>
                        <a:pt x="6227" y="5053"/>
                        <a:pt x="6406" y="5252"/>
                      </a:cubicBezTo>
                      <a:cubicBezTo>
                        <a:pt x="6406" y="5272"/>
                        <a:pt x="6486" y="5232"/>
                        <a:pt x="6526" y="5212"/>
                      </a:cubicBezTo>
                      <a:cubicBezTo>
                        <a:pt x="6565" y="5172"/>
                        <a:pt x="6546" y="5113"/>
                        <a:pt x="6506" y="5093"/>
                      </a:cubicBezTo>
                      <a:cubicBezTo>
                        <a:pt x="6466" y="5053"/>
                        <a:pt x="6446" y="5053"/>
                        <a:pt x="6406" y="5033"/>
                      </a:cubicBezTo>
                      <a:cubicBezTo>
                        <a:pt x="6705" y="5013"/>
                        <a:pt x="6844" y="4814"/>
                        <a:pt x="7043" y="4635"/>
                      </a:cubicBezTo>
                      <a:cubicBezTo>
                        <a:pt x="6983" y="4615"/>
                        <a:pt x="6943" y="4595"/>
                        <a:pt x="6924" y="4576"/>
                      </a:cubicBezTo>
                      <a:cubicBezTo>
                        <a:pt x="7023" y="4456"/>
                        <a:pt x="7142" y="4337"/>
                        <a:pt x="7242" y="4217"/>
                      </a:cubicBezTo>
                      <a:cubicBezTo>
                        <a:pt x="7262" y="4217"/>
                        <a:pt x="7262" y="4178"/>
                        <a:pt x="7262" y="4158"/>
                      </a:cubicBezTo>
                      <a:cubicBezTo>
                        <a:pt x="7302" y="3999"/>
                        <a:pt x="7302" y="3820"/>
                        <a:pt x="7282" y="3660"/>
                      </a:cubicBezTo>
                      <a:cubicBezTo>
                        <a:pt x="7282" y="3660"/>
                        <a:pt x="7282" y="3641"/>
                        <a:pt x="7282" y="3641"/>
                      </a:cubicBezTo>
                      <a:cubicBezTo>
                        <a:pt x="7282" y="3621"/>
                        <a:pt x="7282" y="3621"/>
                        <a:pt x="7282" y="3601"/>
                      </a:cubicBezTo>
                      <a:cubicBezTo>
                        <a:pt x="7302" y="3442"/>
                        <a:pt x="7302" y="3282"/>
                        <a:pt x="7262" y="3123"/>
                      </a:cubicBezTo>
                      <a:cubicBezTo>
                        <a:pt x="7262" y="3084"/>
                        <a:pt x="7262" y="3064"/>
                        <a:pt x="7242" y="3044"/>
                      </a:cubicBezTo>
                      <a:cubicBezTo>
                        <a:pt x="7142" y="2924"/>
                        <a:pt x="7023" y="2805"/>
                        <a:pt x="6924" y="2686"/>
                      </a:cubicBezTo>
                      <a:cubicBezTo>
                        <a:pt x="6943" y="2686"/>
                        <a:pt x="6983" y="2666"/>
                        <a:pt x="7043" y="2626"/>
                      </a:cubicBezTo>
                      <a:cubicBezTo>
                        <a:pt x="6844" y="2467"/>
                        <a:pt x="6705" y="2248"/>
                        <a:pt x="6406" y="2248"/>
                      </a:cubicBezTo>
                      <a:cubicBezTo>
                        <a:pt x="6446" y="2228"/>
                        <a:pt x="6466" y="2208"/>
                        <a:pt x="6506" y="2188"/>
                      </a:cubicBezTo>
                      <a:cubicBezTo>
                        <a:pt x="6546" y="2149"/>
                        <a:pt x="6565" y="2109"/>
                        <a:pt x="6526" y="2069"/>
                      </a:cubicBezTo>
                      <a:cubicBezTo>
                        <a:pt x="6486" y="2029"/>
                        <a:pt x="6426" y="2009"/>
                        <a:pt x="6406" y="2009"/>
                      </a:cubicBezTo>
                      <a:cubicBezTo>
                        <a:pt x="6227" y="2208"/>
                        <a:pt x="5969" y="2109"/>
                        <a:pt x="5770" y="2208"/>
                      </a:cubicBezTo>
                      <a:cubicBezTo>
                        <a:pt x="5730" y="2208"/>
                        <a:pt x="5670" y="2208"/>
                        <a:pt x="5650" y="2188"/>
                      </a:cubicBezTo>
                      <a:cubicBezTo>
                        <a:pt x="5491" y="2089"/>
                        <a:pt x="5332" y="2149"/>
                        <a:pt x="5153" y="2149"/>
                      </a:cubicBezTo>
                      <a:cubicBezTo>
                        <a:pt x="5213" y="2208"/>
                        <a:pt x="5193" y="2248"/>
                        <a:pt x="5173" y="2308"/>
                      </a:cubicBezTo>
                      <a:cubicBezTo>
                        <a:pt x="5272" y="2288"/>
                        <a:pt x="5352" y="2268"/>
                        <a:pt x="5432" y="2248"/>
                      </a:cubicBezTo>
                      <a:cubicBezTo>
                        <a:pt x="5432" y="2288"/>
                        <a:pt x="5432" y="2308"/>
                        <a:pt x="5432" y="2328"/>
                      </a:cubicBezTo>
                      <a:cubicBezTo>
                        <a:pt x="5352" y="2328"/>
                        <a:pt x="5253" y="2308"/>
                        <a:pt x="5173" y="2308"/>
                      </a:cubicBezTo>
                      <a:lnTo>
                        <a:pt x="5054" y="2228"/>
                      </a:lnTo>
                      <a:cubicBezTo>
                        <a:pt x="4934" y="2387"/>
                        <a:pt x="4914" y="2407"/>
                        <a:pt x="4914" y="2527"/>
                      </a:cubicBezTo>
                      <a:cubicBezTo>
                        <a:pt x="4755" y="2487"/>
                        <a:pt x="4636" y="2427"/>
                        <a:pt x="4636" y="2248"/>
                      </a:cubicBezTo>
                      <a:cubicBezTo>
                        <a:pt x="4636" y="2168"/>
                        <a:pt x="4636" y="2089"/>
                        <a:pt x="4636" y="1989"/>
                      </a:cubicBezTo>
                      <a:cubicBezTo>
                        <a:pt x="4517" y="2029"/>
                        <a:pt x="4437" y="2049"/>
                        <a:pt x="4338" y="2089"/>
                      </a:cubicBezTo>
                      <a:cubicBezTo>
                        <a:pt x="4397" y="2149"/>
                        <a:pt x="4437" y="2188"/>
                        <a:pt x="4477" y="2228"/>
                      </a:cubicBezTo>
                      <a:cubicBezTo>
                        <a:pt x="4417" y="2348"/>
                        <a:pt x="4338" y="2328"/>
                        <a:pt x="4238" y="2288"/>
                      </a:cubicBezTo>
                      <a:cubicBezTo>
                        <a:pt x="4198" y="2367"/>
                        <a:pt x="4338" y="2507"/>
                        <a:pt x="4158" y="2586"/>
                      </a:cubicBezTo>
                      <a:cubicBezTo>
                        <a:pt x="4178" y="2467"/>
                        <a:pt x="4218" y="2387"/>
                        <a:pt x="4238" y="2288"/>
                      </a:cubicBezTo>
                      <a:cubicBezTo>
                        <a:pt x="4119" y="2248"/>
                        <a:pt x="3999" y="2188"/>
                        <a:pt x="3880" y="2129"/>
                      </a:cubicBezTo>
                      <a:cubicBezTo>
                        <a:pt x="3721" y="2188"/>
                        <a:pt x="3582" y="2427"/>
                        <a:pt x="3383" y="2208"/>
                      </a:cubicBezTo>
                      <a:cubicBezTo>
                        <a:pt x="3243" y="2248"/>
                        <a:pt x="3363" y="2348"/>
                        <a:pt x="3283" y="2387"/>
                      </a:cubicBezTo>
                      <a:cubicBezTo>
                        <a:pt x="3204" y="2467"/>
                        <a:pt x="3104" y="2527"/>
                        <a:pt x="2985" y="2447"/>
                      </a:cubicBezTo>
                      <a:cubicBezTo>
                        <a:pt x="2965" y="2407"/>
                        <a:pt x="2905" y="2427"/>
                        <a:pt x="2865" y="2427"/>
                      </a:cubicBezTo>
                      <a:cubicBezTo>
                        <a:pt x="2846" y="2427"/>
                        <a:pt x="2846" y="2447"/>
                        <a:pt x="2826" y="2467"/>
                      </a:cubicBezTo>
                      <a:cubicBezTo>
                        <a:pt x="2846" y="2507"/>
                        <a:pt x="2885" y="2546"/>
                        <a:pt x="2905" y="2606"/>
                      </a:cubicBezTo>
                      <a:cubicBezTo>
                        <a:pt x="2885" y="2606"/>
                        <a:pt x="2865" y="2646"/>
                        <a:pt x="2846" y="2646"/>
                      </a:cubicBezTo>
                      <a:cubicBezTo>
                        <a:pt x="2686" y="2626"/>
                        <a:pt x="2507" y="2546"/>
                        <a:pt x="2348" y="2686"/>
                      </a:cubicBezTo>
                      <a:cubicBezTo>
                        <a:pt x="2368" y="2745"/>
                        <a:pt x="2368" y="2805"/>
                        <a:pt x="2388" y="2885"/>
                      </a:cubicBezTo>
                      <a:cubicBezTo>
                        <a:pt x="2249" y="2865"/>
                        <a:pt x="2129" y="2885"/>
                        <a:pt x="2030" y="2924"/>
                      </a:cubicBezTo>
                      <a:cubicBezTo>
                        <a:pt x="1970" y="2865"/>
                        <a:pt x="1931" y="2825"/>
                        <a:pt x="1871" y="2765"/>
                      </a:cubicBezTo>
                      <a:cubicBezTo>
                        <a:pt x="1791" y="2706"/>
                        <a:pt x="1692" y="2646"/>
                        <a:pt x="1592" y="2586"/>
                      </a:cubicBezTo>
                      <a:cubicBezTo>
                        <a:pt x="1393" y="2407"/>
                        <a:pt x="1135" y="2288"/>
                        <a:pt x="1075" y="1970"/>
                      </a:cubicBezTo>
                      <a:cubicBezTo>
                        <a:pt x="1075" y="1890"/>
                        <a:pt x="1015" y="1810"/>
                        <a:pt x="956" y="1731"/>
                      </a:cubicBezTo>
                      <a:cubicBezTo>
                        <a:pt x="856" y="1552"/>
                        <a:pt x="737" y="1393"/>
                        <a:pt x="618" y="1214"/>
                      </a:cubicBezTo>
                      <a:cubicBezTo>
                        <a:pt x="598" y="1194"/>
                        <a:pt x="578" y="1154"/>
                        <a:pt x="578" y="1134"/>
                      </a:cubicBezTo>
                      <a:cubicBezTo>
                        <a:pt x="598" y="1015"/>
                        <a:pt x="618" y="915"/>
                        <a:pt x="618" y="816"/>
                      </a:cubicBezTo>
                      <a:cubicBezTo>
                        <a:pt x="598" y="537"/>
                        <a:pt x="657" y="279"/>
                        <a:pt x="498" y="20"/>
                      </a:cubicBezTo>
                      <a:cubicBezTo>
                        <a:pt x="379" y="20"/>
                        <a:pt x="260" y="0"/>
                        <a:pt x="160" y="0"/>
                      </a:cubicBezTo>
                      <a:cubicBezTo>
                        <a:pt x="140" y="40"/>
                        <a:pt x="120" y="60"/>
                        <a:pt x="100" y="80"/>
                      </a:cubicBezTo>
                      <a:cubicBezTo>
                        <a:pt x="61" y="219"/>
                        <a:pt x="41" y="358"/>
                        <a:pt x="61" y="517"/>
                      </a:cubicBezTo>
                      <a:cubicBezTo>
                        <a:pt x="61" y="657"/>
                        <a:pt x="1" y="816"/>
                        <a:pt x="21" y="975"/>
                      </a:cubicBezTo>
                      <a:cubicBezTo>
                        <a:pt x="41" y="1154"/>
                        <a:pt x="41" y="1313"/>
                        <a:pt x="61" y="1472"/>
                      </a:cubicBezTo>
                      <a:cubicBezTo>
                        <a:pt x="61" y="1651"/>
                        <a:pt x="180" y="1791"/>
                        <a:pt x="140" y="1970"/>
                      </a:cubicBezTo>
                      <a:cubicBezTo>
                        <a:pt x="120" y="2009"/>
                        <a:pt x="180" y="2069"/>
                        <a:pt x="220" y="2129"/>
                      </a:cubicBezTo>
                      <a:cubicBezTo>
                        <a:pt x="260" y="2188"/>
                        <a:pt x="299" y="2248"/>
                        <a:pt x="359" y="2288"/>
                      </a:cubicBezTo>
                      <a:cubicBezTo>
                        <a:pt x="399" y="2328"/>
                        <a:pt x="458" y="2328"/>
                        <a:pt x="538" y="2367"/>
                      </a:cubicBezTo>
                      <a:cubicBezTo>
                        <a:pt x="439" y="2387"/>
                        <a:pt x="379" y="2387"/>
                        <a:pt x="299" y="2407"/>
                      </a:cubicBezTo>
                      <a:cubicBezTo>
                        <a:pt x="359" y="2487"/>
                        <a:pt x="399" y="2546"/>
                        <a:pt x="458" y="2586"/>
                      </a:cubicBezTo>
                      <a:cubicBezTo>
                        <a:pt x="578" y="2646"/>
                        <a:pt x="637" y="2706"/>
                        <a:pt x="657" y="2865"/>
                      </a:cubicBezTo>
                      <a:cubicBezTo>
                        <a:pt x="657" y="2964"/>
                        <a:pt x="717" y="3064"/>
                        <a:pt x="757" y="3163"/>
                      </a:cubicBezTo>
                      <a:cubicBezTo>
                        <a:pt x="856" y="3143"/>
                        <a:pt x="916" y="3143"/>
                        <a:pt x="956" y="3143"/>
                      </a:cubicBezTo>
                      <a:cubicBezTo>
                        <a:pt x="956" y="3223"/>
                        <a:pt x="936" y="3302"/>
                        <a:pt x="936" y="3382"/>
                      </a:cubicBezTo>
                      <a:cubicBezTo>
                        <a:pt x="1035" y="3442"/>
                        <a:pt x="1115" y="3481"/>
                        <a:pt x="1214" y="3521"/>
                      </a:cubicBezTo>
                      <a:cubicBezTo>
                        <a:pt x="1194" y="3541"/>
                        <a:pt x="1194" y="3581"/>
                        <a:pt x="1194" y="360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80"/>
                        <a:pt x="1194" y="3700"/>
                        <a:pt x="1214" y="3740"/>
                      </a:cubicBezTo>
                      <a:cubicBezTo>
                        <a:pt x="1115" y="3780"/>
                        <a:pt x="1035" y="3820"/>
                        <a:pt x="936" y="3879"/>
                      </a:cubicBezTo>
                      <a:cubicBezTo>
                        <a:pt x="936" y="3959"/>
                        <a:pt x="956" y="4038"/>
                        <a:pt x="956" y="4118"/>
                      </a:cubicBezTo>
                      <a:cubicBezTo>
                        <a:pt x="916" y="4118"/>
                        <a:pt x="836" y="4098"/>
                        <a:pt x="757" y="4098"/>
                      </a:cubicBezTo>
                      <a:cubicBezTo>
                        <a:pt x="717" y="4198"/>
                        <a:pt x="657" y="4297"/>
                        <a:pt x="657" y="4396"/>
                      </a:cubicBezTo>
                      <a:cubicBezTo>
                        <a:pt x="637" y="4536"/>
                        <a:pt x="578" y="4615"/>
                        <a:pt x="458" y="4675"/>
                      </a:cubicBezTo>
                      <a:cubicBezTo>
                        <a:pt x="399" y="4715"/>
                        <a:pt x="359" y="4774"/>
                        <a:pt x="299" y="4834"/>
                      </a:cubicBezTo>
                      <a:cubicBezTo>
                        <a:pt x="399" y="4854"/>
                        <a:pt x="439" y="4874"/>
                        <a:pt x="538" y="4894"/>
                      </a:cubicBezTo>
                      <a:cubicBezTo>
                        <a:pt x="458" y="4934"/>
                        <a:pt x="399" y="4934"/>
                        <a:pt x="359" y="4973"/>
                      </a:cubicBezTo>
                      <a:cubicBezTo>
                        <a:pt x="299" y="5013"/>
                        <a:pt x="260" y="5073"/>
                        <a:pt x="220" y="5133"/>
                      </a:cubicBezTo>
                      <a:cubicBezTo>
                        <a:pt x="180" y="5172"/>
                        <a:pt x="120" y="5252"/>
                        <a:pt x="140" y="5292"/>
                      </a:cubicBezTo>
                      <a:cubicBezTo>
                        <a:pt x="180" y="5471"/>
                        <a:pt x="61" y="5610"/>
                        <a:pt x="61" y="5789"/>
                      </a:cubicBezTo>
                      <a:cubicBezTo>
                        <a:pt x="41" y="5948"/>
                        <a:pt x="41" y="6107"/>
                        <a:pt x="21" y="6286"/>
                      </a:cubicBezTo>
                      <a:cubicBezTo>
                        <a:pt x="1" y="6426"/>
                        <a:pt x="80" y="6605"/>
                        <a:pt x="61" y="6744"/>
                      </a:cubicBezTo>
                      <a:cubicBezTo>
                        <a:pt x="41" y="6903"/>
                        <a:pt x="61" y="7042"/>
                        <a:pt x="100" y="7181"/>
                      </a:cubicBezTo>
                      <a:cubicBezTo>
                        <a:pt x="120" y="7201"/>
                        <a:pt x="140" y="7221"/>
                        <a:pt x="160" y="7261"/>
                      </a:cubicBezTo>
                      <a:cubicBezTo>
                        <a:pt x="260" y="7241"/>
                        <a:pt x="379" y="7241"/>
                        <a:pt x="498" y="7241"/>
                      </a:cubicBezTo>
                      <a:cubicBezTo>
                        <a:pt x="657" y="7002"/>
                        <a:pt x="598" y="6724"/>
                        <a:pt x="618" y="6465"/>
                      </a:cubicBezTo>
                      <a:close/>
                      <a:moveTo>
                        <a:pt x="5452" y="4814"/>
                      </a:moveTo>
                      <a:lnTo>
                        <a:pt x="5491" y="4794"/>
                      </a:lnTo>
                      <a:lnTo>
                        <a:pt x="5491" y="4814"/>
                      </a:lnTo>
                      <a:close/>
                      <a:moveTo>
                        <a:pt x="6128" y="5013"/>
                      </a:moveTo>
                      <a:cubicBezTo>
                        <a:pt x="5969" y="5053"/>
                        <a:pt x="5810" y="4973"/>
                        <a:pt x="5670" y="4973"/>
                      </a:cubicBezTo>
                      <a:lnTo>
                        <a:pt x="5650" y="4973"/>
                      </a:lnTo>
                      <a:lnTo>
                        <a:pt x="5650" y="4973"/>
                      </a:lnTo>
                      <a:lnTo>
                        <a:pt x="5650" y="4973"/>
                      </a:lnTo>
                      <a:cubicBezTo>
                        <a:pt x="5650" y="4973"/>
                        <a:pt x="5650" y="4953"/>
                        <a:pt x="5650" y="4953"/>
                      </a:cubicBezTo>
                      <a:cubicBezTo>
                        <a:pt x="5650" y="4953"/>
                        <a:pt x="5650" y="4953"/>
                        <a:pt x="5650" y="4934"/>
                      </a:cubicBezTo>
                      <a:cubicBezTo>
                        <a:pt x="5650" y="4934"/>
                        <a:pt x="5650" y="4934"/>
                        <a:pt x="5670" y="4914"/>
                      </a:cubicBezTo>
                      <a:cubicBezTo>
                        <a:pt x="5650" y="4934"/>
                        <a:pt x="5650" y="4953"/>
                        <a:pt x="5650" y="4953"/>
                      </a:cubicBezTo>
                      <a:cubicBezTo>
                        <a:pt x="5650" y="4953"/>
                        <a:pt x="5650" y="4973"/>
                        <a:pt x="5670" y="4973"/>
                      </a:cubicBezTo>
                      <a:lnTo>
                        <a:pt x="5670" y="4973"/>
                      </a:lnTo>
                      <a:cubicBezTo>
                        <a:pt x="5730" y="4953"/>
                        <a:pt x="5790" y="4934"/>
                        <a:pt x="5829" y="4914"/>
                      </a:cubicBezTo>
                      <a:cubicBezTo>
                        <a:pt x="5889" y="4874"/>
                        <a:pt x="5929" y="4854"/>
                        <a:pt x="5989" y="4814"/>
                      </a:cubicBezTo>
                      <a:cubicBezTo>
                        <a:pt x="6088" y="4894"/>
                        <a:pt x="6088" y="4894"/>
                        <a:pt x="6128" y="5013"/>
                      </a:cubicBezTo>
                      <a:close/>
                      <a:moveTo>
                        <a:pt x="6506" y="4755"/>
                      </a:moveTo>
                      <a:cubicBezTo>
                        <a:pt x="6486" y="4774"/>
                        <a:pt x="6446" y="4794"/>
                        <a:pt x="6426" y="4794"/>
                      </a:cubicBezTo>
                      <a:cubicBezTo>
                        <a:pt x="6386" y="4814"/>
                        <a:pt x="6367" y="4794"/>
                        <a:pt x="6247" y="4755"/>
                      </a:cubicBezTo>
                      <a:cubicBezTo>
                        <a:pt x="6347" y="4715"/>
                        <a:pt x="6386" y="4695"/>
                        <a:pt x="6426" y="4695"/>
                      </a:cubicBezTo>
                      <a:cubicBezTo>
                        <a:pt x="6446" y="4695"/>
                        <a:pt x="6486" y="4735"/>
                        <a:pt x="6506" y="4755"/>
                      </a:cubicBezTo>
                      <a:close/>
                      <a:moveTo>
                        <a:pt x="5650" y="2308"/>
                      </a:moveTo>
                      <a:cubicBezTo>
                        <a:pt x="5650" y="2308"/>
                        <a:pt x="5650" y="2328"/>
                        <a:pt x="5650" y="2328"/>
                      </a:cubicBezTo>
                      <a:cubicBezTo>
                        <a:pt x="5650" y="2348"/>
                        <a:pt x="5650" y="2348"/>
                        <a:pt x="5650" y="2367"/>
                      </a:cubicBezTo>
                      <a:cubicBezTo>
                        <a:pt x="5650" y="2348"/>
                        <a:pt x="5631" y="2348"/>
                        <a:pt x="5631" y="2348"/>
                      </a:cubicBezTo>
                      <a:cubicBezTo>
                        <a:pt x="5631" y="2328"/>
                        <a:pt x="5650" y="2328"/>
                        <a:pt x="5650" y="2328"/>
                      </a:cubicBezTo>
                      <a:cubicBezTo>
                        <a:pt x="5650" y="2328"/>
                        <a:pt x="5650" y="2328"/>
                        <a:pt x="5650" y="2308"/>
                      </a:cubicBezTo>
                      <a:cubicBezTo>
                        <a:pt x="5650" y="2308"/>
                        <a:pt x="5650" y="2308"/>
                        <a:pt x="5650" y="2308"/>
                      </a:cubicBezTo>
                      <a:lnTo>
                        <a:pt x="5650" y="2308"/>
                      </a:lnTo>
                      <a:lnTo>
                        <a:pt x="5670" y="2308"/>
                      </a:lnTo>
                      <a:cubicBezTo>
                        <a:pt x="5810" y="2308"/>
                        <a:pt x="5969" y="2248"/>
                        <a:pt x="6128" y="2268"/>
                      </a:cubicBezTo>
                      <a:cubicBezTo>
                        <a:pt x="6088" y="2387"/>
                        <a:pt x="6088" y="2387"/>
                        <a:pt x="5989" y="2467"/>
                      </a:cubicBezTo>
                      <a:cubicBezTo>
                        <a:pt x="5929" y="2447"/>
                        <a:pt x="5889" y="2407"/>
                        <a:pt x="5829" y="2367"/>
                      </a:cubicBezTo>
                      <a:cubicBezTo>
                        <a:pt x="5770" y="2348"/>
                        <a:pt x="5710" y="2328"/>
                        <a:pt x="5670" y="2308"/>
                      </a:cubicBezTo>
                      <a:close/>
                      <a:moveTo>
                        <a:pt x="5452" y="2467"/>
                      </a:moveTo>
                      <a:lnTo>
                        <a:pt x="5491" y="2467"/>
                      </a:lnTo>
                      <a:lnTo>
                        <a:pt x="5491" y="2487"/>
                      </a:lnTo>
                      <a:close/>
                      <a:moveTo>
                        <a:pt x="6247" y="2527"/>
                      </a:moveTo>
                      <a:cubicBezTo>
                        <a:pt x="6367" y="2487"/>
                        <a:pt x="6386" y="2467"/>
                        <a:pt x="6426" y="2487"/>
                      </a:cubicBezTo>
                      <a:cubicBezTo>
                        <a:pt x="6446" y="2487"/>
                        <a:pt x="6486" y="2507"/>
                        <a:pt x="6506" y="2527"/>
                      </a:cubicBezTo>
                      <a:cubicBezTo>
                        <a:pt x="6486" y="2546"/>
                        <a:pt x="6446" y="2586"/>
                        <a:pt x="6426" y="2586"/>
                      </a:cubicBezTo>
                      <a:cubicBezTo>
                        <a:pt x="6386" y="2586"/>
                        <a:pt x="6347" y="2566"/>
                        <a:pt x="6247" y="2527"/>
                      </a:cubicBezTo>
                      <a:close/>
                      <a:moveTo>
                        <a:pt x="6168" y="3302"/>
                      </a:moveTo>
                      <a:cubicBezTo>
                        <a:pt x="6247" y="3342"/>
                        <a:pt x="6347" y="3382"/>
                        <a:pt x="6446" y="3422"/>
                      </a:cubicBezTo>
                      <a:cubicBezTo>
                        <a:pt x="6446" y="3442"/>
                        <a:pt x="6446" y="3442"/>
                        <a:pt x="6426" y="3442"/>
                      </a:cubicBezTo>
                      <a:cubicBezTo>
                        <a:pt x="6466" y="3481"/>
                        <a:pt x="6506" y="3501"/>
                        <a:pt x="6546" y="3521"/>
                      </a:cubicBezTo>
                      <a:cubicBezTo>
                        <a:pt x="6546" y="3561"/>
                        <a:pt x="6565" y="3601"/>
                        <a:pt x="6565" y="3641"/>
                      </a:cubicBezTo>
                      <a:cubicBezTo>
                        <a:pt x="6565" y="3680"/>
                        <a:pt x="6546" y="3720"/>
                        <a:pt x="6546" y="3760"/>
                      </a:cubicBezTo>
                      <a:cubicBezTo>
                        <a:pt x="6506" y="3780"/>
                        <a:pt x="6486" y="3800"/>
                        <a:pt x="6426" y="3839"/>
                      </a:cubicBezTo>
                      <a:cubicBezTo>
                        <a:pt x="6446" y="3839"/>
                        <a:pt x="6446" y="3859"/>
                        <a:pt x="6446" y="3859"/>
                      </a:cubicBezTo>
                      <a:cubicBezTo>
                        <a:pt x="6347" y="3899"/>
                        <a:pt x="6247" y="3939"/>
                        <a:pt x="6168" y="3979"/>
                      </a:cubicBezTo>
                      <a:cubicBezTo>
                        <a:pt x="6009" y="4058"/>
                        <a:pt x="5869" y="4078"/>
                        <a:pt x="5710" y="4058"/>
                      </a:cubicBezTo>
                      <a:cubicBezTo>
                        <a:pt x="5551" y="4038"/>
                        <a:pt x="5392" y="4019"/>
                        <a:pt x="5233" y="4019"/>
                      </a:cubicBezTo>
                      <a:cubicBezTo>
                        <a:pt x="5113" y="4019"/>
                        <a:pt x="4994" y="4038"/>
                        <a:pt x="4895" y="4038"/>
                      </a:cubicBezTo>
                      <a:cubicBezTo>
                        <a:pt x="4616" y="4019"/>
                        <a:pt x="4318" y="3979"/>
                        <a:pt x="4039" y="3999"/>
                      </a:cubicBezTo>
                      <a:cubicBezTo>
                        <a:pt x="3880" y="4019"/>
                        <a:pt x="3721" y="3959"/>
                        <a:pt x="3582" y="3919"/>
                      </a:cubicBezTo>
                      <a:cubicBezTo>
                        <a:pt x="3422" y="3859"/>
                        <a:pt x="3283" y="3740"/>
                        <a:pt x="3144" y="3660"/>
                      </a:cubicBezTo>
                      <a:cubicBezTo>
                        <a:pt x="3124" y="3660"/>
                        <a:pt x="3104" y="3641"/>
                        <a:pt x="3084" y="3641"/>
                      </a:cubicBezTo>
                      <a:cubicBezTo>
                        <a:pt x="3104" y="3641"/>
                        <a:pt x="3124" y="3621"/>
                        <a:pt x="3144" y="3621"/>
                      </a:cubicBezTo>
                      <a:cubicBezTo>
                        <a:pt x="3283" y="3541"/>
                        <a:pt x="3422" y="3422"/>
                        <a:pt x="3582" y="3362"/>
                      </a:cubicBezTo>
                      <a:cubicBezTo>
                        <a:pt x="3721" y="3322"/>
                        <a:pt x="3880" y="3263"/>
                        <a:pt x="4039" y="3282"/>
                      </a:cubicBezTo>
                      <a:cubicBezTo>
                        <a:pt x="4318" y="3302"/>
                        <a:pt x="4616" y="3263"/>
                        <a:pt x="4895" y="3243"/>
                      </a:cubicBezTo>
                      <a:cubicBezTo>
                        <a:pt x="4994" y="3243"/>
                        <a:pt x="5113" y="3263"/>
                        <a:pt x="5233" y="3263"/>
                      </a:cubicBezTo>
                      <a:cubicBezTo>
                        <a:pt x="5392" y="3263"/>
                        <a:pt x="5551" y="3243"/>
                        <a:pt x="5710" y="3243"/>
                      </a:cubicBezTo>
                      <a:cubicBezTo>
                        <a:pt x="5869" y="3223"/>
                        <a:pt x="6009" y="3243"/>
                        <a:pt x="6168" y="3302"/>
                      </a:cubicBezTo>
                      <a:close/>
                      <a:moveTo>
                        <a:pt x="1155" y="3322"/>
                      </a:moveTo>
                      <a:cubicBezTo>
                        <a:pt x="1155" y="3322"/>
                        <a:pt x="1175" y="3322"/>
                        <a:pt x="1194" y="3322"/>
                      </a:cubicBezTo>
                      <a:cubicBezTo>
                        <a:pt x="1194" y="3322"/>
                        <a:pt x="1194" y="3342"/>
                        <a:pt x="1194" y="3342"/>
                      </a:cubicBezTo>
                      <a:cubicBezTo>
                        <a:pt x="1175" y="3342"/>
                        <a:pt x="1175" y="3362"/>
                        <a:pt x="1175" y="3362"/>
                      </a:cubicBezTo>
                      <a:cubicBezTo>
                        <a:pt x="1155" y="3342"/>
                        <a:pt x="1155" y="3342"/>
                        <a:pt x="1155" y="3322"/>
                      </a:cubicBezTo>
                      <a:close/>
                      <a:moveTo>
                        <a:pt x="1155" y="3959"/>
                      </a:moveTo>
                      <a:cubicBezTo>
                        <a:pt x="1155" y="3939"/>
                        <a:pt x="1155" y="3939"/>
                        <a:pt x="1175" y="3919"/>
                      </a:cubicBezTo>
                      <a:cubicBezTo>
                        <a:pt x="1175" y="3919"/>
                        <a:pt x="1175" y="3939"/>
                        <a:pt x="1194" y="3939"/>
                      </a:cubicBezTo>
                      <a:cubicBezTo>
                        <a:pt x="1194" y="3939"/>
                        <a:pt x="1194" y="3959"/>
                        <a:pt x="1194" y="3959"/>
                      </a:cubicBezTo>
                      <a:cubicBezTo>
                        <a:pt x="1175" y="3959"/>
                        <a:pt x="1155" y="3959"/>
                        <a:pt x="1155" y="3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" name="Google Shape;1681;p26">
              <a:extLst>
                <a:ext uri="{FF2B5EF4-FFF2-40B4-BE49-F238E27FC236}">
                  <a16:creationId xmlns:a16="http://schemas.microsoft.com/office/drawing/2014/main" id="{A918533F-5D31-697D-4449-706571E389A9}"/>
                </a:ext>
              </a:extLst>
            </p:cNvPr>
            <p:cNvGrpSpPr/>
            <p:nvPr/>
          </p:nvGrpSpPr>
          <p:grpSpPr>
            <a:xfrm>
              <a:off x="8155393" y="167561"/>
              <a:ext cx="941794" cy="4781711"/>
              <a:chOff x="8151093" y="235136"/>
              <a:chExt cx="941794" cy="4781711"/>
            </a:xfrm>
          </p:grpSpPr>
          <p:grpSp>
            <p:nvGrpSpPr>
              <p:cNvPr id="41" name="Google Shape;1682;p26">
                <a:extLst>
                  <a:ext uri="{FF2B5EF4-FFF2-40B4-BE49-F238E27FC236}">
                    <a16:creationId xmlns:a16="http://schemas.microsoft.com/office/drawing/2014/main" id="{AABA2E2F-F051-6DCD-44EC-3FA048B72038}"/>
                  </a:ext>
                </a:extLst>
              </p:cNvPr>
              <p:cNvGrpSpPr/>
              <p:nvPr/>
            </p:nvGrpSpPr>
            <p:grpSpPr>
              <a:xfrm rot="7629908" flipH="1">
                <a:off x="8379055" y="7188"/>
                <a:ext cx="485883" cy="941780"/>
                <a:chOff x="6142400" y="-2331525"/>
                <a:chExt cx="290450" cy="562975"/>
              </a:xfrm>
            </p:grpSpPr>
            <p:sp>
              <p:nvSpPr>
                <p:cNvPr id="46" name="Google Shape;1683;p26">
                  <a:extLst>
                    <a:ext uri="{FF2B5EF4-FFF2-40B4-BE49-F238E27FC236}">
                      <a16:creationId xmlns:a16="http://schemas.microsoft.com/office/drawing/2014/main" id="{355E87FA-3A4E-FF75-491F-2BBAADD72C46}"/>
                    </a:ext>
                  </a:extLst>
                </p:cNvPr>
                <p:cNvSpPr/>
                <p:nvPr/>
              </p:nvSpPr>
              <p:spPr>
                <a:xfrm>
                  <a:off x="6142900" y="-2331525"/>
                  <a:ext cx="2412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6665" extrusionOk="0">
                      <a:moveTo>
                        <a:pt x="7440" y="6505"/>
                      </a:moveTo>
                      <a:cubicBezTo>
                        <a:pt x="7480" y="6446"/>
                        <a:pt x="7520" y="6465"/>
                        <a:pt x="7559" y="6485"/>
                      </a:cubicBezTo>
                      <a:cubicBezTo>
                        <a:pt x="7559" y="6485"/>
                        <a:pt x="7559" y="6465"/>
                        <a:pt x="7559" y="6446"/>
                      </a:cubicBezTo>
                      <a:cubicBezTo>
                        <a:pt x="7559" y="6465"/>
                        <a:pt x="7559" y="6485"/>
                        <a:pt x="7559" y="6505"/>
                      </a:cubicBezTo>
                      <a:cubicBezTo>
                        <a:pt x="7599" y="6465"/>
                        <a:pt x="7639" y="6446"/>
                        <a:pt x="7679" y="6446"/>
                      </a:cubicBezTo>
                      <a:cubicBezTo>
                        <a:pt x="7738" y="6446"/>
                        <a:pt x="7818" y="6465"/>
                        <a:pt x="7897" y="6465"/>
                      </a:cubicBezTo>
                      <a:cubicBezTo>
                        <a:pt x="8017" y="6446"/>
                        <a:pt x="8176" y="6465"/>
                        <a:pt x="8256" y="6286"/>
                      </a:cubicBezTo>
                      <a:cubicBezTo>
                        <a:pt x="8176" y="6247"/>
                        <a:pt x="8116" y="6207"/>
                        <a:pt x="8057" y="6167"/>
                      </a:cubicBezTo>
                      <a:cubicBezTo>
                        <a:pt x="8196" y="6127"/>
                        <a:pt x="8196" y="6147"/>
                        <a:pt x="8435" y="6227"/>
                      </a:cubicBezTo>
                      <a:cubicBezTo>
                        <a:pt x="8494" y="6247"/>
                        <a:pt x="8574" y="6266"/>
                        <a:pt x="8594" y="6187"/>
                      </a:cubicBezTo>
                      <a:cubicBezTo>
                        <a:pt x="8614" y="6147"/>
                        <a:pt x="8614" y="6107"/>
                        <a:pt x="8634" y="6028"/>
                      </a:cubicBezTo>
                      <a:cubicBezTo>
                        <a:pt x="8912" y="6187"/>
                        <a:pt x="9151" y="6068"/>
                        <a:pt x="9389" y="6028"/>
                      </a:cubicBezTo>
                      <a:cubicBezTo>
                        <a:pt x="9330" y="5809"/>
                        <a:pt x="9648" y="5809"/>
                        <a:pt x="9608" y="5590"/>
                      </a:cubicBezTo>
                      <a:cubicBezTo>
                        <a:pt x="9449" y="5530"/>
                        <a:pt x="9290" y="5491"/>
                        <a:pt x="9111" y="5491"/>
                      </a:cubicBezTo>
                      <a:cubicBezTo>
                        <a:pt x="8832" y="5511"/>
                        <a:pt x="8554" y="5491"/>
                        <a:pt x="8295" y="5351"/>
                      </a:cubicBezTo>
                      <a:cubicBezTo>
                        <a:pt x="8216" y="5312"/>
                        <a:pt x="8096" y="5272"/>
                        <a:pt x="8017" y="5292"/>
                      </a:cubicBezTo>
                      <a:cubicBezTo>
                        <a:pt x="7858" y="5332"/>
                        <a:pt x="7718" y="5232"/>
                        <a:pt x="7559" y="5252"/>
                      </a:cubicBezTo>
                      <a:cubicBezTo>
                        <a:pt x="7400" y="5272"/>
                        <a:pt x="7221" y="5212"/>
                        <a:pt x="7042" y="5232"/>
                      </a:cubicBezTo>
                      <a:cubicBezTo>
                        <a:pt x="6803" y="5252"/>
                        <a:pt x="6604" y="5152"/>
                        <a:pt x="6386" y="5033"/>
                      </a:cubicBezTo>
                      <a:cubicBezTo>
                        <a:pt x="6207" y="4934"/>
                        <a:pt x="6028" y="4834"/>
                        <a:pt x="5849" y="4735"/>
                      </a:cubicBezTo>
                      <a:cubicBezTo>
                        <a:pt x="5789" y="4695"/>
                        <a:pt x="5729" y="4675"/>
                        <a:pt x="5670" y="4695"/>
                      </a:cubicBezTo>
                      <a:cubicBezTo>
                        <a:pt x="5570" y="4715"/>
                        <a:pt x="5510" y="4675"/>
                        <a:pt x="5451" y="4615"/>
                      </a:cubicBezTo>
                      <a:cubicBezTo>
                        <a:pt x="5371" y="4536"/>
                        <a:pt x="5292" y="4496"/>
                        <a:pt x="5212" y="4436"/>
                      </a:cubicBezTo>
                      <a:cubicBezTo>
                        <a:pt x="5172" y="4416"/>
                        <a:pt x="5093" y="4397"/>
                        <a:pt x="5093" y="4377"/>
                      </a:cubicBezTo>
                      <a:cubicBezTo>
                        <a:pt x="5033" y="4237"/>
                        <a:pt x="4914" y="4218"/>
                        <a:pt x="4814" y="4138"/>
                      </a:cubicBezTo>
                      <a:cubicBezTo>
                        <a:pt x="4735" y="4078"/>
                        <a:pt x="4635" y="4039"/>
                        <a:pt x="4575" y="3919"/>
                      </a:cubicBezTo>
                      <a:cubicBezTo>
                        <a:pt x="4516" y="3780"/>
                        <a:pt x="4396" y="3661"/>
                        <a:pt x="4257" y="3561"/>
                      </a:cubicBezTo>
                      <a:cubicBezTo>
                        <a:pt x="3999" y="3362"/>
                        <a:pt x="3780" y="3123"/>
                        <a:pt x="3601" y="2845"/>
                      </a:cubicBezTo>
                      <a:cubicBezTo>
                        <a:pt x="3541" y="2765"/>
                        <a:pt x="3481" y="2686"/>
                        <a:pt x="3422" y="2606"/>
                      </a:cubicBezTo>
                      <a:cubicBezTo>
                        <a:pt x="3203" y="2288"/>
                        <a:pt x="3004" y="1950"/>
                        <a:pt x="2686" y="1691"/>
                      </a:cubicBezTo>
                      <a:cubicBezTo>
                        <a:pt x="2546" y="1572"/>
                        <a:pt x="2467" y="1393"/>
                        <a:pt x="2347" y="1254"/>
                      </a:cubicBezTo>
                      <a:cubicBezTo>
                        <a:pt x="2288" y="1154"/>
                        <a:pt x="2228" y="1055"/>
                        <a:pt x="2149" y="995"/>
                      </a:cubicBezTo>
                      <a:cubicBezTo>
                        <a:pt x="2049" y="895"/>
                        <a:pt x="1969" y="796"/>
                        <a:pt x="1890" y="677"/>
                      </a:cubicBezTo>
                      <a:cubicBezTo>
                        <a:pt x="1711" y="378"/>
                        <a:pt x="1373" y="140"/>
                        <a:pt x="1074" y="60"/>
                      </a:cubicBezTo>
                      <a:cubicBezTo>
                        <a:pt x="816" y="0"/>
                        <a:pt x="657" y="40"/>
                        <a:pt x="537" y="259"/>
                      </a:cubicBezTo>
                      <a:cubicBezTo>
                        <a:pt x="497" y="299"/>
                        <a:pt x="517" y="378"/>
                        <a:pt x="497" y="418"/>
                      </a:cubicBezTo>
                      <a:cubicBezTo>
                        <a:pt x="338" y="677"/>
                        <a:pt x="259" y="975"/>
                        <a:pt x="199" y="1273"/>
                      </a:cubicBezTo>
                      <a:cubicBezTo>
                        <a:pt x="159" y="1413"/>
                        <a:pt x="179" y="1552"/>
                        <a:pt x="139" y="1671"/>
                      </a:cubicBezTo>
                      <a:cubicBezTo>
                        <a:pt x="0" y="2169"/>
                        <a:pt x="139" y="2606"/>
                        <a:pt x="259" y="3064"/>
                      </a:cubicBezTo>
                      <a:cubicBezTo>
                        <a:pt x="418" y="3143"/>
                        <a:pt x="338" y="3302"/>
                        <a:pt x="378" y="3402"/>
                      </a:cubicBezTo>
                      <a:cubicBezTo>
                        <a:pt x="517" y="3462"/>
                        <a:pt x="637" y="3362"/>
                        <a:pt x="736" y="3462"/>
                      </a:cubicBezTo>
                      <a:cubicBezTo>
                        <a:pt x="676" y="3581"/>
                        <a:pt x="676" y="3581"/>
                        <a:pt x="577" y="3641"/>
                      </a:cubicBezTo>
                      <a:cubicBezTo>
                        <a:pt x="676" y="3800"/>
                        <a:pt x="816" y="3859"/>
                        <a:pt x="1015" y="3840"/>
                      </a:cubicBezTo>
                      <a:cubicBezTo>
                        <a:pt x="1015" y="3840"/>
                        <a:pt x="1035" y="3859"/>
                        <a:pt x="1035" y="3879"/>
                      </a:cubicBezTo>
                      <a:cubicBezTo>
                        <a:pt x="975" y="3899"/>
                        <a:pt x="915" y="3939"/>
                        <a:pt x="836" y="3959"/>
                      </a:cubicBezTo>
                      <a:cubicBezTo>
                        <a:pt x="895" y="3999"/>
                        <a:pt x="915" y="4039"/>
                        <a:pt x="955" y="4039"/>
                      </a:cubicBezTo>
                      <a:cubicBezTo>
                        <a:pt x="1015" y="4039"/>
                        <a:pt x="1094" y="3999"/>
                        <a:pt x="1174" y="4019"/>
                      </a:cubicBezTo>
                      <a:cubicBezTo>
                        <a:pt x="1214" y="4019"/>
                        <a:pt x="1233" y="4078"/>
                        <a:pt x="1194" y="4138"/>
                      </a:cubicBezTo>
                      <a:cubicBezTo>
                        <a:pt x="1174" y="4138"/>
                        <a:pt x="1174" y="4158"/>
                        <a:pt x="1174" y="4158"/>
                      </a:cubicBezTo>
                      <a:cubicBezTo>
                        <a:pt x="1174" y="4158"/>
                        <a:pt x="1174" y="4178"/>
                        <a:pt x="1194" y="4178"/>
                      </a:cubicBezTo>
                      <a:cubicBezTo>
                        <a:pt x="1313" y="4178"/>
                        <a:pt x="1452" y="4058"/>
                        <a:pt x="1532" y="4257"/>
                      </a:cubicBezTo>
                      <a:cubicBezTo>
                        <a:pt x="1472" y="4317"/>
                        <a:pt x="1393" y="4377"/>
                        <a:pt x="1333" y="4456"/>
                      </a:cubicBezTo>
                      <a:cubicBezTo>
                        <a:pt x="1373" y="4536"/>
                        <a:pt x="1432" y="4576"/>
                        <a:pt x="1512" y="4675"/>
                      </a:cubicBezTo>
                      <a:cubicBezTo>
                        <a:pt x="1532" y="4556"/>
                        <a:pt x="1572" y="4456"/>
                        <a:pt x="1691" y="4536"/>
                      </a:cubicBezTo>
                      <a:cubicBezTo>
                        <a:pt x="1671" y="4595"/>
                        <a:pt x="1651" y="4635"/>
                        <a:pt x="1651" y="4695"/>
                      </a:cubicBezTo>
                      <a:cubicBezTo>
                        <a:pt x="1790" y="4735"/>
                        <a:pt x="1910" y="4775"/>
                        <a:pt x="1890" y="4934"/>
                      </a:cubicBezTo>
                      <a:cubicBezTo>
                        <a:pt x="1890" y="4954"/>
                        <a:pt x="1950" y="4993"/>
                        <a:pt x="1969" y="4993"/>
                      </a:cubicBezTo>
                      <a:cubicBezTo>
                        <a:pt x="2029" y="5013"/>
                        <a:pt x="2069" y="4973"/>
                        <a:pt x="2069" y="4914"/>
                      </a:cubicBezTo>
                      <a:cubicBezTo>
                        <a:pt x="2049" y="4854"/>
                        <a:pt x="2089" y="4834"/>
                        <a:pt x="2149" y="4814"/>
                      </a:cubicBezTo>
                      <a:cubicBezTo>
                        <a:pt x="2208" y="4794"/>
                        <a:pt x="2208" y="4834"/>
                        <a:pt x="2228" y="4874"/>
                      </a:cubicBezTo>
                      <a:cubicBezTo>
                        <a:pt x="2328" y="4993"/>
                        <a:pt x="2387" y="5152"/>
                        <a:pt x="2507" y="5232"/>
                      </a:cubicBezTo>
                      <a:cubicBezTo>
                        <a:pt x="2546" y="5272"/>
                        <a:pt x="2606" y="5332"/>
                        <a:pt x="2606" y="5391"/>
                      </a:cubicBezTo>
                      <a:cubicBezTo>
                        <a:pt x="2626" y="5570"/>
                        <a:pt x="2725" y="5570"/>
                        <a:pt x="2865" y="5570"/>
                      </a:cubicBezTo>
                      <a:cubicBezTo>
                        <a:pt x="2984" y="5570"/>
                        <a:pt x="3123" y="5610"/>
                        <a:pt x="3262" y="5630"/>
                      </a:cubicBezTo>
                      <a:cubicBezTo>
                        <a:pt x="3262" y="5550"/>
                        <a:pt x="3282" y="5471"/>
                        <a:pt x="3282" y="5391"/>
                      </a:cubicBezTo>
                      <a:cubicBezTo>
                        <a:pt x="3282" y="5391"/>
                        <a:pt x="3282" y="5391"/>
                        <a:pt x="3282" y="5391"/>
                      </a:cubicBezTo>
                      <a:lnTo>
                        <a:pt x="3282" y="5371"/>
                      </a:lnTo>
                      <a:cubicBezTo>
                        <a:pt x="3262" y="5371"/>
                        <a:pt x="3243" y="5391"/>
                        <a:pt x="3223" y="5391"/>
                      </a:cubicBezTo>
                      <a:cubicBezTo>
                        <a:pt x="3243" y="5371"/>
                        <a:pt x="3243" y="5351"/>
                        <a:pt x="3243" y="5351"/>
                      </a:cubicBezTo>
                      <a:cubicBezTo>
                        <a:pt x="3262" y="5351"/>
                        <a:pt x="3262" y="5371"/>
                        <a:pt x="3282" y="5371"/>
                      </a:cubicBezTo>
                      <a:cubicBezTo>
                        <a:pt x="3282" y="5371"/>
                        <a:pt x="3282" y="5371"/>
                        <a:pt x="3302" y="5371"/>
                      </a:cubicBezTo>
                      <a:lnTo>
                        <a:pt x="3302" y="5371"/>
                      </a:lnTo>
                      <a:cubicBezTo>
                        <a:pt x="3362" y="5351"/>
                        <a:pt x="3422" y="5312"/>
                        <a:pt x="3481" y="5292"/>
                      </a:cubicBezTo>
                      <a:cubicBezTo>
                        <a:pt x="3481" y="5411"/>
                        <a:pt x="3461" y="5431"/>
                        <a:pt x="3382" y="5511"/>
                      </a:cubicBezTo>
                      <a:cubicBezTo>
                        <a:pt x="3501" y="5590"/>
                        <a:pt x="3700" y="5570"/>
                        <a:pt x="3660" y="5789"/>
                      </a:cubicBezTo>
                      <a:cubicBezTo>
                        <a:pt x="3720" y="5749"/>
                        <a:pt x="3760" y="5690"/>
                        <a:pt x="3819" y="5650"/>
                      </a:cubicBezTo>
                      <a:cubicBezTo>
                        <a:pt x="3859" y="5650"/>
                        <a:pt x="3899" y="5670"/>
                        <a:pt x="3939" y="5690"/>
                      </a:cubicBezTo>
                      <a:cubicBezTo>
                        <a:pt x="393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70"/>
                      </a:cubicBezTo>
                      <a:cubicBezTo>
                        <a:pt x="3979" y="5630"/>
                        <a:pt x="3999" y="5590"/>
                        <a:pt x="4018" y="5570"/>
                      </a:cubicBezTo>
                      <a:cubicBezTo>
                        <a:pt x="4158" y="5511"/>
                        <a:pt x="4317" y="5451"/>
                        <a:pt x="4496" y="5511"/>
                      </a:cubicBezTo>
                      <a:cubicBezTo>
                        <a:pt x="4476" y="5570"/>
                        <a:pt x="4456" y="5630"/>
                        <a:pt x="4416" y="5650"/>
                      </a:cubicBezTo>
                      <a:cubicBezTo>
                        <a:pt x="4376" y="5690"/>
                        <a:pt x="4337" y="5709"/>
                        <a:pt x="4357" y="5789"/>
                      </a:cubicBezTo>
                      <a:cubicBezTo>
                        <a:pt x="4357" y="5928"/>
                        <a:pt x="4257" y="5849"/>
                        <a:pt x="4197" y="5829"/>
                      </a:cubicBezTo>
                      <a:cubicBezTo>
                        <a:pt x="4217" y="5769"/>
                        <a:pt x="4237" y="5709"/>
                        <a:pt x="4237" y="5650"/>
                      </a:cubicBezTo>
                      <a:cubicBezTo>
                        <a:pt x="4138" y="5670"/>
                        <a:pt x="4058" y="567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39" y="5769"/>
                        <a:pt x="3780" y="5769"/>
                        <a:pt x="3839" y="5889"/>
                      </a:cubicBezTo>
                      <a:cubicBezTo>
                        <a:pt x="3919" y="5908"/>
                        <a:pt x="4058" y="5889"/>
                        <a:pt x="4078" y="5948"/>
                      </a:cubicBezTo>
                      <a:cubicBezTo>
                        <a:pt x="4197" y="6107"/>
                        <a:pt x="4317" y="6068"/>
                        <a:pt x="4476" y="6008"/>
                      </a:cubicBezTo>
                      <a:cubicBezTo>
                        <a:pt x="4516" y="5988"/>
                        <a:pt x="4556" y="5988"/>
                        <a:pt x="4615" y="5988"/>
                      </a:cubicBezTo>
                      <a:cubicBezTo>
                        <a:pt x="4575" y="6167"/>
                        <a:pt x="4595" y="6207"/>
                        <a:pt x="4715" y="6207"/>
                      </a:cubicBezTo>
                      <a:cubicBezTo>
                        <a:pt x="4774" y="6227"/>
                        <a:pt x="4834" y="6207"/>
                        <a:pt x="4894" y="6227"/>
                      </a:cubicBezTo>
                      <a:cubicBezTo>
                        <a:pt x="4953" y="6227"/>
                        <a:pt x="5013" y="6147"/>
                        <a:pt x="5073" y="6227"/>
                      </a:cubicBezTo>
                      <a:cubicBezTo>
                        <a:pt x="5073" y="6227"/>
                        <a:pt x="5073" y="6247"/>
                        <a:pt x="5073" y="6266"/>
                      </a:cubicBezTo>
                      <a:cubicBezTo>
                        <a:pt x="5053" y="6266"/>
                        <a:pt x="5053" y="6286"/>
                        <a:pt x="5053" y="6286"/>
                      </a:cubicBezTo>
                      <a:cubicBezTo>
                        <a:pt x="4993" y="6346"/>
                        <a:pt x="5073" y="6326"/>
                        <a:pt x="5073" y="6326"/>
                      </a:cubicBezTo>
                      <a:cubicBezTo>
                        <a:pt x="5152" y="6326"/>
                        <a:pt x="5192" y="6266"/>
                        <a:pt x="5311" y="6306"/>
                      </a:cubicBezTo>
                      <a:cubicBezTo>
                        <a:pt x="5490" y="6386"/>
                        <a:pt x="5530" y="6346"/>
                        <a:pt x="5590" y="6107"/>
                      </a:cubicBezTo>
                      <a:cubicBezTo>
                        <a:pt x="5590" y="6087"/>
                        <a:pt x="5610" y="6068"/>
                        <a:pt x="5630" y="6048"/>
                      </a:cubicBezTo>
                      <a:cubicBezTo>
                        <a:pt x="5689" y="6107"/>
                        <a:pt x="5749" y="6167"/>
                        <a:pt x="5789" y="6227"/>
                      </a:cubicBezTo>
                      <a:cubicBezTo>
                        <a:pt x="5888" y="6227"/>
                        <a:pt x="5948" y="6107"/>
                        <a:pt x="6067" y="6167"/>
                      </a:cubicBezTo>
                      <a:lnTo>
                        <a:pt x="6067" y="6406"/>
                      </a:lnTo>
                      <a:cubicBezTo>
                        <a:pt x="6227" y="6446"/>
                        <a:pt x="6386" y="6525"/>
                        <a:pt x="6565" y="6426"/>
                      </a:cubicBezTo>
                      <a:cubicBezTo>
                        <a:pt x="6664" y="6485"/>
                        <a:pt x="6843" y="6366"/>
                        <a:pt x="6883" y="6565"/>
                      </a:cubicBezTo>
                      <a:cubicBezTo>
                        <a:pt x="6883" y="6585"/>
                        <a:pt x="6923" y="6625"/>
                        <a:pt x="6963" y="6625"/>
                      </a:cubicBezTo>
                      <a:cubicBezTo>
                        <a:pt x="7142" y="6664"/>
                        <a:pt x="7321" y="6664"/>
                        <a:pt x="7440" y="6505"/>
                      </a:cubicBezTo>
                      <a:close/>
                      <a:moveTo>
                        <a:pt x="1114" y="955"/>
                      </a:moveTo>
                      <a:cubicBezTo>
                        <a:pt x="1114" y="935"/>
                        <a:pt x="1134" y="915"/>
                        <a:pt x="1154" y="895"/>
                      </a:cubicBezTo>
                      <a:cubicBezTo>
                        <a:pt x="1154" y="915"/>
                        <a:pt x="1174" y="935"/>
                        <a:pt x="1174" y="935"/>
                      </a:cubicBezTo>
                      <a:cubicBezTo>
                        <a:pt x="1174" y="955"/>
                        <a:pt x="1134" y="955"/>
                        <a:pt x="1134" y="975"/>
                      </a:cubicBezTo>
                      <a:cubicBezTo>
                        <a:pt x="1114" y="975"/>
                        <a:pt x="1114" y="955"/>
                        <a:pt x="1114" y="955"/>
                      </a:cubicBezTo>
                      <a:close/>
                      <a:moveTo>
                        <a:pt x="975" y="1771"/>
                      </a:moveTo>
                      <a:cubicBezTo>
                        <a:pt x="995" y="1751"/>
                        <a:pt x="1015" y="1731"/>
                        <a:pt x="1035" y="1731"/>
                      </a:cubicBezTo>
                      <a:cubicBezTo>
                        <a:pt x="1054" y="1731"/>
                        <a:pt x="1094" y="1751"/>
                        <a:pt x="1154" y="1791"/>
                      </a:cubicBezTo>
                      <a:cubicBezTo>
                        <a:pt x="1094" y="1811"/>
                        <a:pt x="1054" y="1830"/>
                        <a:pt x="1035" y="1830"/>
                      </a:cubicBezTo>
                      <a:cubicBezTo>
                        <a:pt x="1015" y="1811"/>
                        <a:pt x="995" y="1791"/>
                        <a:pt x="975" y="1771"/>
                      </a:cubicBezTo>
                      <a:close/>
                      <a:moveTo>
                        <a:pt x="2049" y="4576"/>
                      </a:moveTo>
                      <a:lnTo>
                        <a:pt x="2069" y="4576"/>
                      </a:lnTo>
                      <a:lnTo>
                        <a:pt x="2049" y="4595"/>
                      </a:lnTo>
                      <a:close/>
                      <a:moveTo>
                        <a:pt x="2526" y="4934"/>
                      </a:moveTo>
                      <a:cubicBezTo>
                        <a:pt x="2606" y="4973"/>
                        <a:pt x="2666" y="5013"/>
                        <a:pt x="2745" y="5053"/>
                      </a:cubicBezTo>
                      <a:cubicBezTo>
                        <a:pt x="2686" y="5093"/>
                        <a:pt x="2626" y="5133"/>
                        <a:pt x="2586" y="5152"/>
                      </a:cubicBezTo>
                      <a:cubicBezTo>
                        <a:pt x="2507" y="5033"/>
                        <a:pt x="2507" y="5033"/>
                        <a:pt x="2526" y="4934"/>
                      </a:cubicBezTo>
                      <a:close/>
                      <a:moveTo>
                        <a:pt x="2964" y="5391"/>
                      </a:moveTo>
                      <a:cubicBezTo>
                        <a:pt x="2904" y="5332"/>
                        <a:pt x="2865" y="5312"/>
                        <a:pt x="2845" y="5272"/>
                      </a:cubicBezTo>
                      <a:cubicBezTo>
                        <a:pt x="2845" y="5252"/>
                        <a:pt x="2885" y="5192"/>
                        <a:pt x="2924" y="5172"/>
                      </a:cubicBezTo>
                      <a:cubicBezTo>
                        <a:pt x="2984" y="5152"/>
                        <a:pt x="3044" y="5232"/>
                        <a:pt x="3024" y="5292"/>
                      </a:cubicBezTo>
                      <a:cubicBezTo>
                        <a:pt x="3024" y="5312"/>
                        <a:pt x="3004" y="5351"/>
                        <a:pt x="2964" y="5391"/>
                      </a:cubicBezTo>
                      <a:close/>
                      <a:moveTo>
                        <a:pt x="3720" y="5411"/>
                      </a:moveTo>
                      <a:cubicBezTo>
                        <a:pt x="3740" y="5411"/>
                        <a:pt x="3760" y="5391"/>
                        <a:pt x="3780" y="5391"/>
                      </a:cubicBezTo>
                      <a:cubicBezTo>
                        <a:pt x="3800" y="5411"/>
                        <a:pt x="3800" y="5431"/>
                        <a:pt x="3839" y="5451"/>
                      </a:cubicBezTo>
                      <a:cubicBezTo>
                        <a:pt x="3800" y="5451"/>
                        <a:pt x="3760" y="5471"/>
                        <a:pt x="3740" y="5471"/>
                      </a:cubicBezTo>
                      <a:cubicBezTo>
                        <a:pt x="3720" y="5471"/>
                        <a:pt x="3720" y="5431"/>
                        <a:pt x="3720" y="5411"/>
                      </a:cubicBezTo>
                      <a:close/>
                      <a:moveTo>
                        <a:pt x="9310" y="5709"/>
                      </a:moveTo>
                      <a:cubicBezTo>
                        <a:pt x="9270" y="5729"/>
                        <a:pt x="9250" y="5729"/>
                        <a:pt x="9230" y="5749"/>
                      </a:cubicBezTo>
                      <a:cubicBezTo>
                        <a:pt x="9210" y="5729"/>
                        <a:pt x="9210" y="5709"/>
                        <a:pt x="9210" y="5690"/>
                      </a:cubicBezTo>
                      <a:cubicBezTo>
                        <a:pt x="9230" y="5670"/>
                        <a:pt x="9250" y="5670"/>
                        <a:pt x="9270" y="5650"/>
                      </a:cubicBezTo>
                      <a:cubicBezTo>
                        <a:pt x="9290" y="5670"/>
                        <a:pt x="9290" y="5690"/>
                        <a:pt x="9310" y="5709"/>
                      </a:cubicBezTo>
                      <a:close/>
                      <a:moveTo>
                        <a:pt x="4774" y="5789"/>
                      </a:moveTo>
                      <a:cubicBezTo>
                        <a:pt x="4794" y="5789"/>
                        <a:pt x="4814" y="5769"/>
                        <a:pt x="4834" y="5769"/>
                      </a:cubicBezTo>
                      <a:cubicBezTo>
                        <a:pt x="4854" y="5769"/>
                        <a:pt x="4874" y="5789"/>
                        <a:pt x="4874" y="5789"/>
                      </a:cubicBezTo>
                      <a:cubicBezTo>
                        <a:pt x="4874" y="5809"/>
                        <a:pt x="4854" y="5829"/>
                        <a:pt x="4834" y="5829"/>
                      </a:cubicBezTo>
                      <a:cubicBezTo>
                        <a:pt x="4814" y="5829"/>
                        <a:pt x="4794" y="5809"/>
                        <a:pt x="4774" y="5789"/>
                      </a:cubicBezTo>
                      <a:close/>
                      <a:moveTo>
                        <a:pt x="8474" y="5809"/>
                      </a:moveTo>
                      <a:cubicBezTo>
                        <a:pt x="8474" y="5789"/>
                        <a:pt x="8494" y="5769"/>
                        <a:pt x="8514" y="5729"/>
                      </a:cubicBezTo>
                      <a:cubicBezTo>
                        <a:pt x="8514" y="5709"/>
                        <a:pt x="8514" y="5690"/>
                        <a:pt x="8514" y="5650"/>
                      </a:cubicBezTo>
                      <a:lnTo>
                        <a:pt x="8514" y="5650"/>
                      </a:lnTo>
                      <a:lnTo>
                        <a:pt x="8514" y="5729"/>
                      </a:lnTo>
                      <a:cubicBezTo>
                        <a:pt x="8534" y="5749"/>
                        <a:pt x="8534" y="5749"/>
                        <a:pt x="8534" y="5769"/>
                      </a:cubicBezTo>
                      <a:cubicBezTo>
                        <a:pt x="8554" y="5789"/>
                        <a:pt x="8574" y="5809"/>
                        <a:pt x="8594" y="5849"/>
                      </a:cubicBezTo>
                      <a:cubicBezTo>
                        <a:pt x="8594" y="5849"/>
                        <a:pt x="8554" y="5889"/>
                        <a:pt x="8534" y="5869"/>
                      </a:cubicBezTo>
                      <a:cubicBezTo>
                        <a:pt x="8514" y="5849"/>
                        <a:pt x="8474" y="5829"/>
                        <a:pt x="8474" y="5809"/>
                      </a:cubicBezTo>
                      <a:close/>
                      <a:moveTo>
                        <a:pt x="5172" y="5869"/>
                      </a:moveTo>
                      <a:lnTo>
                        <a:pt x="5212" y="5869"/>
                      </a:lnTo>
                      <a:lnTo>
                        <a:pt x="5212" y="5889"/>
                      </a:lnTo>
                      <a:close/>
                      <a:moveTo>
                        <a:pt x="5391" y="5968"/>
                      </a:moveTo>
                      <a:cubicBezTo>
                        <a:pt x="5391" y="5948"/>
                        <a:pt x="5391" y="5948"/>
                        <a:pt x="5411" y="5928"/>
                      </a:cubicBezTo>
                      <a:cubicBezTo>
                        <a:pt x="5411" y="5948"/>
                        <a:pt x="5391" y="5968"/>
                        <a:pt x="5391" y="5988"/>
                      </a:cubicBezTo>
                      <a:cubicBezTo>
                        <a:pt x="5391" y="5988"/>
                        <a:pt x="5391" y="5968"/>
                        <a:pt x="5391" y="5968"/>
                      </a:cubicBezTo>
                      <a:close/>
                      <a:moveTo>
                        <a:pt x="7579" y="6087"/>
                      </a:moveTo>
                      <a:lnTo>
                        <a:pt x="7599" y="6107"/>
                      </a:lnTo>
                      <a:lnTo>
                        <a:pt x="7579" y="61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684;p26">
                  <a:extLst>
                    <a:ext uri="{FF2B5EF4-FFF2-40B4-BE49-F238E27FC236}">
                      <a16:creationId xmlns:a16="http://schemas.microsoft.com/office/drawing/2014/main" id="{EEFA8B23-0B6D-7F03-25A7-126902E785B0}"/>
                    </a:ext>
                  </a:extLst>
                </p:cNvPr>
                <p:cNvSpPr/>
                <p:nvPr/>
              </p:nvSpPr>
              <p:spPr>
                <a:xfrm>
                  <a:off x="6142400" y="-1935175"/>
                  <a:ext cx="2417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6665" extrusionOk="0">
                      <a:moveTo>
                        <a:pt x="1074" y="6605"/>
                      </a:moveTo>
                      <a:cubicBezTo>
                        <a:pt x="1393" y="6526"/>
                        <a:pt x="1711" y="6287"/>
                        <a:pt x="1910" y="5988"/>
                      </a:cubicBezTo>
                      <a:cubicBezTo>
                        <a:pt x="1989" y="5869"/>
                        <a:pt x="2049" y="5770"/>
                        <a:pt x="2169" y="5670"/>
                      </a:cubicBezTo>
                      <a:cubicBezTo>
                        <a:pt x="2248" y="5611"/>
                        <a:pt x="2308" y="5511"/>
                        <a:pt x="2367" y="5412"/>
                      </a:cubicBezTo>
                      <a:cubicBezTo>
                        <a:pt x="2467" y="5272"/>
                        <a:pt x="2566" y="5093"/>
                        <a:pt x="2706" y="4974"/>
                      </a:cubicBezTo>
                      <a:cubicBezTo>
                        <a:pt x="3024" y="4715"/>
                        <a:pt x="3223" y="4377"/>
                        <a:pt x="3442" y="4059"/>
                      </a:cubicBezTo>
                      <a:cubicBezTo>
                        <a:pt x="3501" y="3979"/>
                        <a:pt x="3541" y="3900"/>
                        <a:pt x="3601" y="3820"/>
                      </a:cubicBezTo>
                      <a:cubicBezTo>
                        <a:pt x="3800" y="3542"/>
                        <a:pt x="4019" y="3303"/>
                        <a:pt x="4277" y="3104"/>
                      </a:cubicBezTo>
                      <a:cubicBezTo>
                        <a:pt x="4396" y="3005"/>
                        <a:pt x="4536" y="2885"/>
                        <a:pt x="4595" y="2746"/>
                      </a:cubicBezTo>
                      <a:cubicBezTo>
                        <a:pt x="4655" y="2627"/>
                        <a:pt x="4735" y="2587"/>
                        <a:pt x="4834" y="2527"/>
                      </a:cubicBezTo>
                      <a:cubicBezTo>
                        <a:pt x="4914" y="2448"/>
                        <a:pt x="5053" y="2428"/>
                        <a:pt x="5093" y="2288"/>
                      </a:cubicBezTo>
                      <a:cubicBezTo>
                        <a:pt x="5113" y="2269"/>
                        <a:pt x="5192" y="2249"/>
                        <a:pt x="5232" y="2229"/>
                      </a:cubicBezTo>
                      <a:cubicBezTo>
                        <a:pt x="5312" y="2169"/>
                        <a:pt x="5391" y="2129"/>
                        <a:pt x="5451" y="2050"/>
                      </a:cubicBezTo>
                      <a:cubicBezTo>
                        <a:pt x="5530" y="1990"/>
                        <a:pt x="5590" y="1950"/>
                        <a:pt x="5690" y="1970"/>
                      </a:cubicBezTo>
                      <a:cubicBezTo>
                        <a:pt x="5729" y="1990"/>
                        <a:pt x="5809" y="1970"/>
                        <a:pt x="5849" y="1930"/>
                      </a:cubicBezTo>
                      <a:cubicBezTo>
                        <a:pt x="6048" y="1831"/>
                        <a:pt x="6227" y="1731"/>
                        <a:pt x="6406" y="1632"/>
                      </a:cubicBezTo>
                      <a:cubicBezTo>
                        <a:pt x="6605" y="1513"/>
                        <a:pt x="6803" y="1413"/>
                        <a:pt x="7062" y="1453"/>
                      </a:cubicBezTo>
                      <a:cubicBezTo>
                        <a:pt x="7221" y="1453"/>
                        <a:pt x="7400" y="1393"/>
                        <a:pt x="7579" y="1413"/>
                      </a:cubicBezTo>
                      <a:cubicBezTo>
                        <a:pt x="7738" y="1433"/>
                        <a:pt x="7878" y="1334"/>
                        <a:pt x="8037" y="1373"/>
                      </a:cubicBezTo>
                      <a:cubicBezTo>
                        <a:pt x="8116" y="1393"/>
                        <a:pt x="8216" y="1353"/>
                        <a:pt x="8315" y="1314"/>
                      </a:cubicBezTo>
                      <a:cubicBezTo>
                        <a:pt x="8574" y="1174"/>
                        <a:pt x="8852" y="1155"/>
                        <a:pt x="9131" y="1174"/>
                      </a:cubicBezTo>
                      <a:cubicBezTo>
                        <a:pt x="9310" y="1174"/>
                        <a:pt x="9469" y="1135"/>
                        <a:pt x="9608" y="1075"/>
                      </a:cubicBezTo>
                      <a:cubicBezTo>
                        <a:pt x="9668" y="856"/>
                        <a:pt x="9350" y="856"/>
                        <a:pt x="9409" y="637"/>
                      </a:cubicBezTo>
                      <a:cubicBezTo>
                        <a:pt x="9171" y="598"/>
                        <a:pt x="8932" y="478"/>
                        <a:pt x="8654" y="637"/>
                      </a:cubicBezTo>
                      <a:cubicBezTo>
                        <a:pt x="8634" y="578"/>
                        <a:pt x="8634" y="518"/>
                        <a:pt x="8614" y="478"/>
                      </a:cubicBezTo>
                      <a:cubicBezTo>
                        <a:pt x="8574" y="419"/>
                        <a:pt x="8514" y="419"/>
                        <a:pt x="8455" y="438"/>
                      </a:cubicBezTo>
                      <a:cubicBezTo>
                        <a:pt x="8216" y="518"/>
                        <a:pt x="8216" y="538"/>
                        <a:pt x="8077" y="498"/>
                      </a:cubicBezTo>
                      <a:cubicBezTo>
                        <a:pt x="8136" y="458"/>
                        <a:pt x="8196" y="419"/>
                        <a:pt x="8276" y="399"/>
                      </a:cubicBezTo>
                      <a:cubicBezTo>
                        <a:pt x="8196" y="200"/>
                        <a:pt x="8037" y="220"/>
                        <a:pt x="7898" y="200"/>
                      </a:cubicBezTo>
                      <a:cubicBezTo>
                        <a:pt x="7838" y="200"/>
                        <a:pt x="7758" y="220"/>
                        <a:pt x="7679" y="220"/>
                      </a:cubicBezTo>
                      <a:cubicBezTo>
                        <a:pt x="7659" y="220"/>
                        <a:pt x="7619" y="200"/>
                        <a:pt x="7579" y="180"/>
                      </a:cubicBezTo>
                      <a:cubicBezTo>
                        <a:pt x="7579" y="180"/>
                        <a:pt x="7579" y="200"/>
                        <a:pt x="7559" y="220"/>
                      </a:cubicBezTo>
                      <a:cubicBezTo>
                        <a:pt x="7559" y="200"/>
                        <a:pt x="7559" y="180"/>
                        <a:pt x="7559" y="180"/>
                      </a:cubicBezTo>
                      <a:cubicBezTo>
                        <a:pt x="7540" y="200"/>
                        <a:pt x="7500" y="220"/>
                        <a:pt x="7460" y="180"/>
                      </a:cubicBezTo>
                      <a:cubicBezTo>
                        <a:pt x="7321" y="1"/>
                        <a:pt x="7142" y="1"/>
                        <a:pt x="6963" y="41"/>
                      </a:cubicBezTo>
                      <a:cubicBezTo>
                        <a:pt x="6923" y="41"/>
                        <a:pt x="6883" y="80"/>
                        <a:pt x="6883" y="100"/>
                      </a:cubicBezTo>
                      <a:cubicBezTo>
                        <a:pt x="6843" y="299"/>
                        <a:pt x="6664" y="180"/>
                        <a:pt x="6565" y="239"/>
                      </a:cubicBezTo>
                      <a:cubicBezTo>
                        <a:pt x="6386" y="140"/>
                        <a:pt x="6227" y="220"/>
                        <a:pt x="6067" y="259"/>
                      </a:cubicBezTo>
                      <a:lnTo>
                        <a:pt x="6067" y="498"/>
                      </a:lnTo>
                      <a:cubicBezTo>
                        <a:pt x="5948" y="558"/>
                        <a:pt x="5888" y="438"/>
                        <a:pt x="5789" y="438"/>
                      </a:cubicBezTo>
                      <a:cubicBezTo>
                        <a:pt x="5749" y="498"/>
                        <a:pt x="5690" y="558"/>
                        <a:pt x="5630" y="617"/>
                      </a:cubicBezTo>
                      <a:cubicBezTo>
                        <a:pt x="5610" y="598"/>
                        <a:pt x="5590" y="578"/>
                        <a:pt x="5590" y="558"/>
                      </a:cubicBezTo>
                      <a:cubicBezTo>
                        <a:pt x="5530" y="319"/>
                        <a:pt x="5491" y="279"/>
                        <a:pt x="5312" y="359"/>
                      </a:cubicBezTo>
                      <a:cubicBezTo>
                        <a:pt x="5212" y="399"/>
                        <a:pt x="5152" y="339"/>
                        <a:pt x="5073" y="339"/>
                      </a:cubicBezTo>
                      <a:cubicBezTo>
                        <a:pt x="5073" y="339"/>
                        <a:pt x="4993" y="319"/>
                        <a:pt x="5053" y="379"/>
                      </a:cubicBezTo>
                      <a:cubicBezTo>
                        <a:pt x="5053" y="379"/>
                        <a:pt x="5073" y="399"/>
                        <a:pt x="5073" y="399"/>
                      </a:cubicBezTo>
                      <a:cubicBezTo>
                        <a:pt x="5073" y="419"/>
                        <a:pt x="5073" y="438"/>
                        <a:pt x="5073" y="438"/>
                      </a:cubicBezTo>
                      <a:cubicBezTo>
                        <a:pt x="5013" y="518"/>
                        <a:pt x="4953" y="438"/>
                        <a:pt x="4914" y="438"/>
                      </a:cubicBezTo>
                      <a:cubicBezTo>
                        <a:pt x="4834" y="438"/>
                        <a:pt x="4774" y="438"/>
                        <a:pt x="4715" y="458"/>
                      </a:cubicBezTo>
                      <a:cubicBezTo>
                        <a:pt x="4595" y="458"/>
                        <a:pt x="4576" y="498"/>
                        <a:pt x="4615" y="677"/>
                      </a:cubicBezTo>
                      <a:cubicBezTo>
                        <a:pt x="4556" y="677"/>
                        <a:pt x="4516" y="677"/>
                        <a:pt x="4476" y="657"/>
                      </a:cubicBezTo>
                      <a:cubicBezTo>
                        <a:pt x="4337" y="598"/>
                        <a:pt x="4198" y="558"/>
                        <a:pt x="4098" y="717"/>
                      </a:cubicBezTo>
                      <a:cubicBezTo>
                        <a:pt x="4058" y="777"/>
                        <a:pt x="3939" y="757"/>
                        <a:pt x="3839" y="777"/>
                      </a:cubicBezTo>
                      <a:cubicBezTo>
                        <a:pt x="3780" y="896"/>
                        <a:pt x="3939" y="89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4058" y="995"/>
                        <a:pt x="4138" y="995"/>
                        <a:pt x="4237" y="1015"/>
                      </a:cubicBezTo>
                      <a:cubicBezTo>
                        <a:pt x="4237" y="956"/>
                        <a:pt x="4217" y="896"/>
                        <a:pt x="4217" y="836"/>
                      </a:cubicBezTo>
                      <a:cubicBezTo>
                        <a:pt x="4277" y="816"/>
                        <a:pt x="4357" y="737"/>
                        <a:pt x="4357" y="876"/>
                      </a:cubicBezTo>
                      <a:cubicBezTo>
                        <a:pt x="4337" y="956"/>
                        <a:pt x="4377" y="976"/>
                        <a:pt x="4436" y="995"/>
                      </a:cubicBezTo>
                      <a:cubicBezTo>
                        <a:pt x="4456" y="1035"/>
                        <a:pt x="4476" y="1095"/>
                        <a:pt x="4496" y="1155"/>
                      </a:cubicBezTo>
                      <a:cubicBezTo>
                        <a:pt x="4317" y="1194"/>
                        <a:pt x="4158" y="1155"/>
                        <a:pt x="4019" y="1095"/>
                      </a:cubicBezTo>
                      <a:cubicBezTo>
                        <a:pt x="3999" y="1075"/>
                        <a:pt x="3979" y="1015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899" y="995"/>
                        <a:pt x="3859" y="1015"/>
                        <a:pt x="3839" y="1015"/>
                      </a:cubicBezTo>
                      <a:cubicBezTo>
                        <a:pt x="3780" y="976"/>
                        <a:pt x="3720" y="916"/>
                        <a:pt x="3660" y="876"/>
                      </a:cubicBezTo>
                      <a:cubicBezTo>
                        <a:pt x="3700" y="1095"/>
                        <a:pt x="3501" y="1075"/>
                        <a:pt x="3382" y="1155"/>
                      </a:cubicBezTo>
                      <a:cubicBezTo>
                        <a:pt x="3462" y="1214"/>
                        <a:pt x="3501" y="1254"/>
                        <a:pt x="3481" y="1373"/>
                      </a:cubicBezTo>
                      <a:cubicBezTo>
                        <a:pt x="3422" y="1334"/>
                        <a:pt x="3362" y="1314"/>
                        <a:pt x="3302" y="1274"/>
                      </a:cubicBezTo>
                      <a:lnTo>
                        <a:pt x="3302" y="1294"/>
                      </a:lnTo>
                      <a:cubicBezTo>
                        <a:pt x="3282" y="1294"/>
                        <a:pt x="3282" y="1294"/>
                        <a:pt x="3282" y="1294"/>
                      </a:cubicBezTo>
                      <a:cubicBezTo>
                        <a:pt x="3263" y="1294"/>
                        <a:pt x="3263" y="1314"/>
                        <a:pt x="3243" y="1314"/>
                      </a:cubicBezTo>
                      <a:cubicBezTo>
                        <a:pt x="3243" y="1314"/>
                        <a:pt x="3243" y="1294"/>
                        <a:pt x="3243" y="1274"/>
                      </a:cubicBezTo>
                      <a:cubicBezTo>
                        <a:pt x="3243" y="1274"/>
                        <a:pt x="3263" y="1294"/>
                        <a:pt x="3282" y="1294"/>
                      </a:cubicBezTo>
                      <a:lnTo>
                        <a:pt x="3282" y="1274"/>
                      </a:lnTo>
                      <a:cubicBezTo>
                        <a:pt x="3282" y="1274"/>
                        <a:pt x="3302" y="1274"/>
                        <a:pt x="3302" y="1274"/>
                      </a:cubicBezTo>
                      <a:cubicBezTo>
                        <a:pt x="3282" y="1194"/>
                        <a:pt x="3282" y="1115"/>
                        <a:pt x="3263" y="1035"/>
                      </a:cubicBezTo>
                      <a:cubicBezTo>
                        <a:pt x="3123" y="1055"/>
                        <a:pt x="2984" y="1095"/>
                        <a:pt x="2865" y="1095"/>
                      </a:cubicBezTo>
                      <a:cubicBezTo>
                        <a:pt x="2725" y="1095"/>
                        <a:pt x="2626" y="1095"/>
                        <a:pt x="2606" y="1274"/>
                      </a:cubicBezTo>
                      <a:cubicBezTo>
                        <a:pt x="2606" y="1334"/>
                        <a:pt x="2546" y="1393"/>
                        <a:pt x="2507" y="1433"/>
                      </a:cubicBezTo>
                      <a:cubicBezTo>
                        <a:pt x="2387" y="1513"/>
                        <a:pt x="2328" y="1672"/>
                        <a:pt x="2248" y="1791"/>
                      </a:cubicBezTo>
                      <a:cubicBezTo>
                        <a:pt x="2208" y="1831"/>
                        <a:pt x="2208" y="1871"/>
                        <a:pt x="2149" y="1851"/>
                      </a:cubicBezTo>
                      <a:cubicBezTo>
                        <a:pt x="2089" y="1831"/>
                        <a:pt x="2069" y="1811"/>
                        <a:pt x="2069" y="1751"/>
                      </a:cubicBezTo>
                      <a:cubicBezTo>
                        <a:pt x="2069" y="1692"/>
                        <a:pt x="2029" y="1652"/>
                        <a:pt x="1970" y="1672"/>
                      </a:cubicBezTo>
                      <a:cubicBezTo>
                        <a:pt x="1950" y="1672"/>
                        <a:pt x="1890" y="1712"/>
                        <a:pt x="1910" y="1731"/>
                      </a:cubicBezTo>
                      <a:cubicBezTo>
                        <a:pt x="1910" y="1891"/>
                        <a:pt x="1791" y="1930"/>
                        <a:pt x="1651" y="1970"/>
                      </a:cubicBezTo>
                      <a:cubicBezTo>
                        <a:pt x="1671" y="2030"/>
                        <a:pt x="1671" y="2070"/>
                        <a:pt x="1691" y="2129"/>
                      </a:cubicBezTo>
                      <a:cubicBezTo>
                        <a:pt x="1572" y="2209"/>
                        <a:pt x="1532" y="2109"/>
                        <a:pt x="1512" y="1990"/>
                      </a:cubicBezTo>
                      <a:cubicBezTo>
                        <a:pt x="1432" y="2090"/>
                        <a:pt x="1393" y="2149"/>
                        <a:pt x="1333" y="2209"/>
                      </a:cubicBezTo>
                      <a:cubicBezTo>
                        <a:pt x="1413" y="2288"/>
                        <a:pt x="1472" y="2348"/>
                        <a:pt x="1532" y="2408"/>
                      </a:cubicBezTo>
                      <a:cubicBezTo>
                        <a:pt x="1452" y="2607"/>
                        <a:pt x="1313" y="2487"/>
                        <a:pt x="1194" y="2487"/>
                      </a:cubicBezTo>
                      <a:cubicBezTo>
                        <a:pt x="1194" y="2487"/>
                        <a:pt x="1174" y="2507"/>
                        <a:pt x="1174" y="2507"/>
                      </a:cubicBezTo>
                      <a:cubicBezTo>
                        <a:pt x="1174" y="2507"/>
                        <a:pt x="1174" y="2527"/>
                        <a:pt x="1194" y="2527"/>
                      </a:cubicBezTo>
                      <a:cubicBezTo>
                        <a:pt x="1253" y="2587"/>
                        <a:pt x="1214" y="2647"/>
                        <a:pt x="1174" y="2647"/>
                      </a:cubicBezTo>
                      <a:cubicBezTo>
                        <a:pt x="1094" y="2666"/>
                        <a:pt x="1035" y="2627"/>
                        <a:pt x="955" y="2627"/>
                      </a:cubicBezTo>
                      <a:cubicBezTo>
                        <a:pt x="935" y="2627"/>
                        <a:pt x="895" y="2666"/>
                        <a:pt x="836" y="2706"/>
                      </a:cubicBezTo>
                      <a:cubicBezTo>
                        <a:pt x="935" y="2746"/>
                        <a:pt x="975" y="2766"/>
                        <a:pt x="1055" y="2786"/>
                      </a:cubicBezTo>
                      <a:cubicBezTo>
                        <a:pt x="1035" y="2806"/>
                        <a:pt x="1015" y="2845"/>
                        <a:pt x="1015" y="2845"/>
                      </a:cubicBezTo>
                      <a:cubicBezTo>
                        <a:pt x="836" y="2806"/>
                        <a:pt x="677" y="2865"/>
                        <a:pt x="577" y="3024"/>
                      </a:cubicBezTo>
                      <a:cubicBezTo>
                        <a:pt x="677" y="3084"/>
                        <a:pt x="677" y="3084"/>
                        <a:pt x="756" y="3204"/>
                      </a:cubicBezTo>
                      <a:cubicBezTo>
                        <a:pt x="637" y="3303"/>
                        <a:pt x="517" y="3204"/>
                        <a:pt x="398" y="3263"/>
                      </a:cubicBezTo>
                      <a:cubicBezTo>
                        <a:pt x="358" y="3363"/>
                        <a:pt x="418" y="3522"/>
                        <a:pt x="279" y="3601"/>
                      </a:cubicBezTo>
                      <a:cubicBezTo>
                        <a:pt x="159" y="4059"/>
                        <a:pt x="0" y="4497"/>
                        <a:pt x="139" y="4994"/>
                      </a:cubicBezTo>
                      <a:cubicBezTo>
                        <a:pt x="179" y="5113"/>
                        <a:pt x="179" y="5252"/>
                        <a:pt x="199" y="5392"/>
                      </a:cubicBezTo>
                      <a:cubicBezTo>
                        <a:pt x="259" y="5690"/>
                        <a:pt x="338" y="5988"/>
                        <a:pt x="498" y="6247"/>
                      </a:cubicBezTo>
                      <a:cubicBezTo>
                        <a:pt x="517" y="6287"/>
                        <a:pt x="498" y="6366"/>
                        <a:pt x="537" y="6426"/>
                      </a:cubicBezTo>
                      <a:cubicBezTo>
                        <a:pt x="677" y="6625"/>
                        <a:pt x="836" y="6665"/>
                        <a:pt x="1074" y="6605"/>
                      </a:cubicBezTo>
                      <a:close/>
                      <a:moveTo>
                        <a:pt x="7599" y="558"/>
                      </a:moveTo>
                      <a:lnTo>
                        <a:pt x="7619" y="558"/>
                      </a:lnTo>
                      <a:lnTo>
                        <a:pt x="7599" y="578"/>
                      </a:lnTo>
                      <a:close/>
                      <a:moveTo>
                        <a:pt x="5411" y="717"/>
                      </a:moveTo>
                      <a:cubicBezTo>
                        <a:pt x="5411" y="697"/>
                        <a:pt x="5411" y="697"/>
                        <a:pt x="5411" y="677"/>
                      </a:cubicBezTo>
                      <a:cubicBezTo>
                        <a:pt x="5411" y="697"/>
                        <a:pt x="5411" y="717"/>
                        <a:pt x="5431" y="737"/>
                      </a:cubicBezTo>
                      <a:cubicBezTo>
                        <a:pt x="5411" y="717"/>
                        <a:pt x="5411" y="717"/>
                        <a:pt x="5411" y="717"/>
                      </a:cubicBezTo>
                      <a:close/>
                      <a:moveTo>
                        <a:pt x="5192" y="796"/>
                      </a:moveTo>
                      <a:lnTo>
                        <a:pt x="5232" y="777"/>
                      </a:lnTo>
                      <a:lnTo>
                        <a:pt x="5232" y="816"/>
                      </a:lnTo>
                      <a:close/>
                      <a:moveTo>
                        <a:pt x="4794" y="876"/>
                      </a:moveTo>
                      <a:cubicBezTo>
                        <a:pt x="4814" y="856"/>
                        <a:pt x="4834" y="836"/>
                        <a:pt x="4854" y="836"/>
                      </a:cubicBezTo>
                      <a:cubicBezTo>
                        <a:pt x="4874" y="836"/>
                        <a:pt x="4894" y="856"/>
                        <a:pt x="4894" y="876"/>
                      </a:cubicBezTo>
                      <a:cubicBezTo>
                        <a:pt x="4894" y="876"/>
                        <a:pt x="4874" y="896"/>
                        <a:pt x="4854" y="896"/>
                      </a:cubicBezTo>
                      <a:cubicBezTo>
                        <a:pt x="4834" y="896"/>
                        <a:pt x="4814" y="876"/>
                        <a:pt x="4794" y="876"/>
                      </a:cubicBezTo>
                      <a:close/>
                      <a:moveTo>
                        <a:pt x="8534" y="1015"/>
                      </a:moveTo>
                      <a:cubicBezTo>
                        <a:pt x="8534" y="976"/>
                        <a:pt x="8534" y="956"/>
                        <a:pt x="8534" y="936"/>
                      </a:cubicBezTo>
                      <a:cubicBezTo>
                        <a:pt x="8514" y="916"/>
                        <a:pt x="8494" y="876"/>
                        <a:pt x="8494" y="856"/>
                      </a:cubicBezTo>
                      <a:cubicBezTo>
                        <a:pt x="8514" y="836"/>
                        <a:pt x="8534" y="816"/>
                        <a:pt x="8554" y="796"/>
                      </a:cubicBezTo>
                      <a:cubicBezTo>
                        <a:pt x="8574" y="796"/>
                        <a:pt x="8614" y="816"/>
                        <a:pt x="8614" y="836"/>
                      </a:cubicBezTo>
                      <a:cubicBezTo>
                        <a:pt x="8594" y="856"/>
                        <a:pt x="8574" y="876"/>
                        <a:pt x="8574" y="916"/>
                      </a:cubicBezTo>
                      <a:cubicBezTo>
                        <a:pt x="8554" y="916"/>
                        <a:pt x="8554" y="916"/>
                        <a:pt x="8534" y="936"/>
                      </a:cubicBezTo>
                      <a:lnTo>
                        <a:pt x="8534" y="1015"/>
                      </a:lnTo>
                      <a:cubicBezTo>
                        <a:pt x="8534" y="1015"/>
                        <a:pt x="8534" y="1015"/>
                        <a:pt x="8534" y="1015"/>
                      </a:cubicBezTo>
                      <a:close/>
                      <a:moveTo>
                        <a:pt x="9230" y="976"/>
                      </a:moveTo>
                      <a:cubicBezTo>
                        <a:pt x="9230" y="956"/>
                        <a:pt x="9230" y="936"/>
                        <a:pt x="9250" y="916"/>
                      </a:cubicBezTo>
                      <a:cubicBezTo>
                        <a:pt x="9270" y="936"/>
                        <a:pt x="9310" y="936"/>
                        <a:pt x="9330" y="956"/>
                      </a:cubicBezTo>
                      <a:cubicBezTo>
                        <a:pt x="9310" y="976"/>
                        <a:pt x="9310" y="995"/>
                        <a:pt x="9290" y="1015"/>
                      </a:cubicBezTo>
                      <a:cubicBezTo>
                        <a:pt x="9270" y="995"/>
                        <a:pt x="9250" y="995"/>
                        <a:pt x="9230" y="976"/>
                      </a:cubicBezTo>
                      <a:close/>
                      <a:moveTo>
                        <a:pt x="3740" y="1254"/>
                      </a:moveTo>
                      <a:cubicBezTo>
                        <a:pt x="3740" y="1234"/>
                        <a:pt x="3740" y="1214"/>
                        <a:pt x="3760" y="1214"/>
                      </a:cubicBezTo>
                      <a:cubicBezTo>
                        <a:pt x="3780" y="1214"/>
                        <a:pt x="3820" y="1214"/>
                        <a:pt x="3859" y="1214"/>
                      </a:cubicBezTo>
                      <a:cubicBezTo>
                        <a:pt x="3820" y="1254"/>
                        <a:pt x="3820" y="1254"/>
                        <a:pt x="3800" y="1274"/>
                      </a:cubicBezTo>
                      <a:cubicBezTo>
                        <a:pt x="3780" y="1274"/>
                        <a:pt x="3760" y="1254"/>
                        <a:pt x="3740" y="1254"/>
                      </a:cubicBezTo>
                      <a:close/>
                      <a:moveTo>
                        <a:pt x="2865" y="1393"/>
                      </a:moveTo>
                      <a:cubicBezTo>
                        <a:pt x="2865" y="1353"/>
                        <a:pt x="2924" y="1334"/>
                        <a:pt x="2984" y="1274"/>
                      </a:cubicBezTo>
                      <a:cubicBezTo>
                        <a:pt x="3024" y="1314"/>
                        <a:pt x="3044" y="1353"/>
                        <a:pt x="3044" y="1373"/>
                      </a:cubicBezTo>
                      <a:cubicBezTo>
                        <a:pt x="3064" y="1433"/>
                        <a:pt x="3004" y="1513"/>
                        <a:pt x="2944" y="1493"/>
                      </a:cubicBezTo>
                      <a:cubicBezTo>
                        <a:pt x="2905" y="1473"/>
                        <a:pt x="2865" y="1413"/>
                        <a:pt x="2865" y="1393"/>
                      </a:cubicBezTo>
                      <a:close/>
                      <a:moveTo>
                        <a:pt x="2606" y="1513"/>
                      </a:moveTo>
                      <a:cubicBezTo>
                        <a:pt x="2646" y="1533"/>
                        <a:pt x="2706" y="1572"/>
                        <a:pt x="2765" y="1612"/>
                      </a:cubicBezTo>
                      <a:cubicBezTo>
                        <a:pt x="2686" y="1652"/>
                        <a:pt x="2626" y="1692"/>
                        <a:pt x="2546" y="1731"/>
                      </a:cubicBezTo>
                      <a:cubicBezTo>
                        <a:pt x="2527" y="1632"/>
                        <a:pt x="2527" y="1632"/>
                        <a:pt x="2606" y="1513"/>
                      </a:cubicBezTo>
                      <a:close/>
                      <a:moveTo>
                        <a:pt x="2069" y="2070"/>
                      </a:moveTo>
                      <a:lnTo>
                        <a:pt x="2089" y="2090"/>
                      </a:lnTo>
                      <a:lnTo>
                        <a:pt x="2069" y="2090"/>
                      </a:lnTo>
                      <a:close/>
                      <a:moveTo>
                        <a:pt x="995" y="4894"/>
                      </a:moveTo>
                      <a:cubicBezTo>
                        <a:pt x="1015" y="4874"/>
                        <a:pt x="1035" y="4855"/>
                        <a:pt x="1055" y="4835"/>
                      </a:cubicBezTo>
                      <a:cubicBezTo>
                        <a:pt x="1074" y="4835"/>
                        <a:pt x="1114" y="4855"/>
                        <a:pt x="1174" y="4874"/>
                      </a:cubicBezTo>
                      <a:cubicBezTo>
                        <a:pt x="1114" y="4914"/>
                        <a:pt x="1074" y="4934"/>
                        <a:pt x="1055" y="4934"/>
                      </a:cubicBezTo>
                      <a:cubicBezTo>
                        <a:pt x="1035" y="4934"/>
                        <a:pt x="1015" y="4914"/>
                        <a:pt x="995" y="4894"/>
                      </a:cubicBezTo>
                      <a:close/>
                      <a:moveTo>
                        <a:pt x="1134" y="5710"/>
                      </a:moveTo>
                      <a:cubicBezTo>
                        <a:pt x="1134" y="5710"/>
                        <a:pt x="1134" y="5710"/>
                        <a:pt x="1154" y="5690"/>
                      </a:cubicBezTo>
                      <a:cubicBezTo>
                        <a:pt x="1174" y="5710"/>
                        <a:pt x="1194" y="5710"/>
                        <a:pt x="1194" y="5730"/>
                      </a:cubicBezTo>
                      <a:cubicBezTo>
                        <a:pt x="1194" y="5750"/>
                        <a:pt x="1174" y="5750"/>
                        <a:pt x="1174" y="5770"/>
                      </a:cubicBezTo>
                      <a:cubicBezTo>
                        <a:pt x="1154" y="5750"/>
                        <a:pt x="1134" y="5730"/>
                        <a:pt x="1134" y="57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685;p26">
                  <a:extLst>
                    <a:ext uri="{FF2B5EF4-FFF2-40B4-BE49-F238E27FC236}">
                      <a16:creationId xmlns:a16="http://schemas.microsoft.com/office/drawing/2014/main" id="{48B5AF8A-E78A-E5E4-749D-F322C2D3B889}"/>
                    </a:ext>
                  </a:extLst>
                </p:cNvPr>
                <p:cNvSpPr/>
                <p:nvPr/>
              </p:nvSpPr>
              <p:spPr>
                <a:xfrm>
                  <a:off x="6250300" y="-2141050"/>
                  <a:ext cx="182550" cy="1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" h="7262" extrusionOk="0">
                      <a:moveTo>
                        <a:pt x="618" y="6465"/>
                      </a:moveTo>
                      <a:cubicBezTo>
                        <a:pt x="618" y="6366"/>
                        <a:pt x="598" y="6247"/>
                        <a:pt x="578" y="6147"/>
                      </a:cubicBezTo>
                      <a:cubicBezTo>
                        <a:pt x="578" y="6107"/>
                        <a:pt x="598" y="6087"/>
                        <a:pt x="618" y="6048"/>
                      </a:cubicBezTo>
                      <a:cubicBezTo>
                        <a:pt x="737" y="5888"/>
                        <a:pt x="856" y="5709"/>
                        <a:pt x="956" y="5530"/>
                      </a:cubicBezTo>
                      <a:cubicBezTo>
                        <a:pt x="1015" y="5471"/>
                        <a:pt x="1075" y="5391"/>
                        <a:pt x="1075" y="5312"/>
                      </a:cubicBezTo>
                      <a:cubicBezTo>
                        <a:pt x="1135" y="4993"/>
                        <a:pt x="1393" y="4854"/>
                        <a:pt x="1592" y="4695"/>
                      </a:cubicBezTo>
                      <a:cubicBezTo>
                        <a:pt x="1692" y="4615"/>
                        <a:pt x="1791" y="4576"/>
                        <a:pt x="1871" y="4496"/>
                      </a:cubicBezTo>
                      <a:cubicBezTo>
                        <a:pt x="1931" y="4456"/>
                        <a:pt x="1970" y="4396"/>
                        <a:pt x="2030" y="4357"/>
                      </a:cubicBezTo>
                      <a:cubicBezTo>
                        <a:pt x="2129" y="4396"/>
                        <a:pt x="2249" y="4416"/>
                        <a:pt x="2388" y="4396"/>
                      </a:cubicBezTo>
                      <a:cubicBezTo>
                        <a:pt x="2368" y="4476"/>
                        <a:pt x="2368" y="4536"/>
                        <a:pt x="2348" y="4576"/>
                      </a:cubicBezTo>
                      <a:cubicBezTo>
                        <a:pt x="2507" y="4735"/>
                        <a:pt x="2686" y="4635"/>
                        <a:pt x="2846" y="4635"/>
                      </a:cubicBezTo>
                      <a:cubicBezTo>
                        <a:pt x="2865" y="4635"/>
                        <a:pt x="2885" y="4655"/>
                        <a:pt x="2905" y="4675"/>
                      </a:cubicBezTo>
                      <a:cubicBezTo>
                        <a:pt x="2885" y="4715"/>
                        <a:pt x="2846" y="4774"/>
                        <a:pt x="2826" y="4814"/>
                      </a:cubicBezTo>
                      <a:cubicBezTo>
                        <a:pt x="2846" y="4834"/>
                        <a:pt x="2846" y="4854"/>
                        <a:pt x="2865" y="4854"/>
                      </a:cubicBezTo>
                      <a:cubicBezTo>
                        <a:pt x="2905" y="4854"/>
                        <a:pt x="2965" y="4854"/>
                        <a:pt x="2985" y="4834"/>
                      </a:cubicBezTo>
                      <a:cubicBezTo>
                        <a:pt x="3104" y="4755"/>
                        <a:pt x="3204" y="4814"/>
                        <a:pt x="3283" y="4874"/>
                      </a:cubicBezTo>
                      <a:cubicBezTo>
                        <a:pt x="3363" y="4914"/>
                        <a:pt x="3243" y="5033"/>
                        <a:pt x="3383" y="5073"/>
                      </a:cubicBezTo>
                      <a:cubicBezTo>
                        <a:pt x="3582" y="4854"/>
                        <a:pt x="3721" y="5093"/>
                        <a:pt x="3880" y="5133"/>
                      </a:cubicBezTo>
                      <a:cubicBezTo>
                        <a:pt x="3999" y="5093"/>
                        <a:pt x="4119" y="5033"/>
                        <a:pt x="4238" y="4973"/>
                      </a:cubicBezTo>
                      <a:cubicBezTo>
                        <a:pt x="4218" y="4894"/>
                        <a:pt x="4178" y="4814"/>
                        <a:pt x="4158" y="4695"/>
                      </a:cubicBezTo>
                      <a:cubicBezTo>
                        <a:pt x="4338" y="4774"/>
                        <a:pt x="4198" y="4894"/>
                        <a:pt x="4238" y="4973"/>
                      </a:cubicBezTo>
                      <a:cubicBezTo>
                        <a:pt x="4338" y="4953"/>
                        <a:pt x="4437" y="4934"/>
                        <a:pt x="4477" y="5053"/>
                      </a:cubicBezTo>
                      <a:cubicBezTo>
                        <a:pt x="4437" y="5073"/>
                        <a:pt x="4397" y="5113"/>
                        <a:pt x="4338" y="5172"/>
                      </a:cubicBezTo>
                      <a:cubicBezTo>
                        <a:pt x="4437" y="5212"/>
                        <a:pt x="4517" y="5252"/>
                        <a:pt x="4636" y="5292"/>
                      </a:cubicBezTo>
                      <a:cubicBezTo>
                        <a:pt x="4636" y="5172"/>
                        <a:pt x="4636" y="5093"/>
                        <a:pt x="4636" y="5013"/>
                      </a:cubicBezTo>
                      <a:cubicBezTo>
                        <a:pt x="4636" y="4834"/>
                        <a:pt x="4755" y="4774"/>
                        <a:pt x="4914" y="4735"/>
                      </a:cubicBezTo>
                      <a:cubicBezTo>
                        <a:pt x="4914" y="4874"/>
                        <a:pt x="4934" y="4894"/>
                        <a:pt x="5054" y="5033"/>
                      </a:cubicBezTo>
                      <a:lnTo>
                        <a:pt x="5173" y="4953"/>
                      </a:lnTo>
                      <a:cubicBezTo>
                        <a:pt x="5253" y="4953"/>
                        <a:pt x="5352" y="4953"/>
                        <a:pt x="5432" y="4934"/>
                      </a:cubicBezTo>
                      <a:cubicBezTo>
                        <a:pt x="5432" y="4973"/>
                        <a:pt x="5432" y="4973"/>
                        <a:pt x="5432" y="5013"/>
                      </a:cubicBezTo>
                      <a:cubicBezTo>
                        <a:pt x="5352" y="4993"/>
                        <a:pt x="5272" y="4973"/>
                        <a:pt x="5173" y="4953"/>
                      </a:cubicBezTo>
                      <a:cubicBezTo>
                        <a:pt x="5193" y="5013"/>
                        <a:pt x="5213" y="5073"/>
                        <a:pt x="5153" y="5113"/>
                      </a:cubicBezTo>
                      <a:cubicBezTo>
                        <a:pt x="5332" y="5133"/>
                        <a:pt x="5491" y="5172"/>
                        <a:pt x="5650" y="5073"/>
                      </a:cubicBezTo>
                      <a:cubicBezTo>
                        <a:pt x="5670" y="5053"/>
                        <a:pt x="5730" y="5053"/>
                        <a:pt x="5770" y="5073"/>
                      </a:cubicBezTo>
                      <a:cubicBezTo>
                        <a:pt x="5969" y="5152"/>
                        <a:pt x="6227" y="5053"/>
                        <a:pt x="6406" y="5252"/>
                      </a:cubicBezTo>
                      <a:cubicBezTo>
                        <a:pt x="6406" y="5272"/>
                        <a:pt x="6486" y="5232"/>
                        <a:pt x="6526" y="5212"/>
                      </a:cubicBezTo>
                      <a:cubicBezTo>
                        <a:pt x="6565" y="5172"/>
                        <a:pt x="6546" y="5113"/>
                        <a:pt x="6506" y="5093"/>
                      </a:cubicBezTo>
                      <a:cubicBezTo>
                        <a:pt x="6466" y="5053"/>
                        <a:pt x="6446" y="5053"/>
                        <a:pt x="6406" y="5033"/>
                      </a:cubicBezTo>
                      <a:cubicBezTo>
                        <a:pt x="6705" y="5013"/>
                        <a:pt x="6844" y="4814"/>
                        <a:pt x="7043" y="4635"/>
                      </a:cubicBezTo>
                      <a:cubicBezTo>
                        <a:pt x="6983" y="4615"/>
                        <a:pt x="6943" y="4595"/>
                        <a:pt x="6924" y="4576"/>
                      </a:cubicBezTo>
                      <a:cubicBezTo>
                        <a:pt x="7023" y="4456"/>
                        <a:pt x="7142" y="4337"/>
                        <a:pt x="7242" y="4217"/>
                      </a:cubicBezTo>
                      <a:cubicBezTo>
                        <a:pt x="7262" y="4217"/>
                        <a:pt x="7262" y="4178"/>
                        <a:pt x="7262" y="4158"/>
                      </a:cubicBezTo>
                      <a:cubicBezTo>
                        <a:pt x="7302" y="3999"/>
                        <a:pt x="7302" y="3820"/>
                        <a:pt x="7282" y="3660"/>
                      </a:cubicBezTo>
                      <a:cubicBezTo>
                        <a:pt x="7282" y="3660"/>
                        <a:pt x="7282" y="3641"/>
                        <a:pt x="7282" y="3641"/>
                      </a:cubicBezTo>
                      <a:cubicBezTo>
                        <a:pt x="7282" y="3621"/>
                        <a:pt x="7282" y="3621"/>
                        <a:pt x="7282" y="3601"/>
                      </a:cubicBezTo>
                      <a:cubicBezTo>
                        <a:pt x="7302" y="3442"/>
                        <a:pt x="7302" y="3282"/>
                        <a:pt x="7262" y="3123"/>
                      </a:cubicBezTo>
                      <a:cubicBezTo>
                        <a:pt x="7262" y="3084"/>
                        <a:pt x="7262" y="3064"/>
                        <a:pt x="7242" y="3044"/>
                      </a:cubicBezTo>
                      <a:cubicBezTo>
                        <a:pt x="7142" y="2924"/>
                        <a:pt x="7023" y="2805"/>
                        <a:pt x="6924" y="2686"/>
                      </a:cubicBezTo>
                      <a:cubicBezTo>
                        <a:pt x="6943" y="2686"/>
                        <a:pt x="6983" y="2666"/>
                        <a:pt x="7043" y="2626"/>
                      </a:cubicBezTo>
                      <a:cubicBezTo>
                        <a:pt x="6844" y="2467"/>
                        <a:pt x="6705" y="2248"/>
                        <a:pt x="6406" y="2248"/>
                      </a:cubicBezTo>
                      <a:cubicBezTo>
                        <a:pt x="6446" y="2228"/>
                        <a:pt x="6466" y="2208"/>
                        <a:pt x="6506" y="2188"/>
                      </a:cubicBezTo>
                      <a:cubicBezTo>
                        <a:pt x="6546" y="2149"/>
                        <a:pt x="6565" y="2109"/>
                        <a:pt x="6526" y="2069"/>
                      </a:cubicBezTo>
                      <a:cubicBezTo>
                        <a:pt x="6486" y="2029"/>
                        <a:pt x="6426" y="2009"/>
                        <a:pt x="6406" y="2009"/>
                      </a:cubicBezTo>
                      <a:cubicBezTo>
                        <a:pt x="6227" y="2208"/>
                        <a:pt x="5969" y="2109"/>
                        <a:pt x="5770" y="2208"/>
                      </a:cubicBezTo>
                      <a:cubicBezTo>
                        <a:pt x="5730" y="2208"/>
                        <a:pt x="5670" y="2208"/>
                        <a:pt x="5650" y="2188"/>
                      </a:cubicBezTo>
                      <a:cubicBezTo>
                        <a:pt x="5491" y="2089"/>
                        <a:pt x="5332" y="2149"/>
                        <a:pt x="5153" y="2149"/>
                      </a:cubicBezTo>
                      <a:cubicBezTo>
                        <a:pt x="5213" y="2208"/>
                        <a:pt x="5193" y="2248"/>
                        <a:pt x="5173" y="2308"/>
                      </a:cubicBezTo>
                      <a:cubicBezTo>
                        <a:pt x="5272" y="2288"/>
                        <a:pt x="5352" y="2268"/>
                        <a:pt x="5432" y="2248"/>
                      </a:cubicBezTo>
                      <a:cubicBezTo>
                        <a:pt x="5432" y="2288"/>
                        <a:pt x="5432" y="2308"/>
                        <a:pt x="5432" y="2328"/>
                      </a:cubicBezTo>
                      <a:cubicBezTo>
                        <a:pt x="5352" y="2328"/>
                        <a:pt x="5253" y="2308"/>
                        <a:pt x="5173" y="2308"/>
                      </a:cubicBezTo>
                      <a:lnTo>
                        <a:pt x="5054" y="2228"/>
                      </a:lnTo>
                      <a:cubicBezTo>
                        <a:pt x="4934" y="2387"/>
                        <a:pt x="4914" y="2407"/>
                        <a:pt x="4914" y="2527"/>
                      </a:cubicBezTo>
                      <a:cubicBezTo>
                        <a:pt x="4755" y="2487"/>
                        <a:pt x="4636" y="2427"/>
                        <a:pt x="4636" y="2248"/>
                      </a:cubicBezTo>
                      <a:cubicBezTo>
                        <a:pt x="4636" y="2168"/>
                        <a:pt x="4636" y="2089"/>
                        <a:pt x="4636" y="1989"/>
                      </a:cubicBezTo>
                      <a:cubicBezTo>
                        <a:pt x="4517" y="2029"/>
                        <a:pt x="4437" y="2049"/>
                        <a:pt x="4338" y="2089"/>
                      </a:cubicBezTo>
                      <a:cubicBezTo>
                        <a:pt x="4397" y="2149"/>
                        <a:pt x="4437" y="2188"/>
                        <a:pt x="4477" y="2228"/>
                      </a:cubicBezTo>
                      <a:cubicBezTo>
                        <a:pt x="4417" y="2348"/>
                        <a:pt x="4338" y="2328"/>
                        <a:pt x="4238" y="2288"/>
                      </a:cubicBezTo>
                      <a:cubicBezTo>
                        <a:pt x="4198" y="2367"/>
                        <a:pt x="4338" y="2507"/>
                        <a:pt x="4158" y="2586"/>
                      </a:cubicBezTo>
                      <a:cubicBezTo>
                        <a:pt x="4178" y="2467"/>
                        <a:pt x="4218" y="2387"/>
                        <a:pt x="4238" y="2288"/>
                      </a:cubicBezTo>
                      <a:cubicBezTo>
                        <a:pt x="4119" y="2248"/>
                        <a:pt x="3999" y="2188"/>
                        <a:pt x="3880" y="2129"/>
                      </a:cubicBezTo>
                      <a:cubicBezTo>
                        <a:pt x="3721" y="2188"/>
                        <a:pt x="3582" y="2427"/>
                        <a:pt x="3383" y="2208"/>
                      </a:cubicBezTo>
                      <a:cubicBezTo>
                        <a:pt x="3243" y="2248"/>
                        <a:pt x="3363" y="2348"/>
                        <a:pt x="3283" y="2387"/>
                      </a:cubicBezTo>
                      <a:cubicBezTo>
                        <a:pt x="3204" y="2467"/>
                        <a:pt x="3104" y="2527"/>
                        <a:pt x="2985" y="2447"/>
                      </a:cubicBezTo>
                      <a:cubicBezTo>
                        <a:pt x="2965" y="2407"/>
                        <a:pt x="2905" y="2427"/>
                        <a:pt x="2865" y="2427"/>
                      </a:cubicBezTo>
                      <a:cubicBezTo>
                        <a:pt x="2846" y="2427"/>
                        <a:pt x="2846" y="2447"/>
                        <a:pt x="2826" y="2467"/>
                      </a:cubicBezTo>
                      <a:cubicBezTo>
                        <a:pt x="2846" y="2507"/>
                        <a:pt x="2885" y="2546"/>
                        <a:pt x="2905" y="2606"/>
                      </a:cubicBezTo>
                      <a:cubicBezTo>
                        <a:pt x="2885" y="2606"/>
                        <a:pt x="2865" y="2646"/>
                        <a:pt x="2846" y="2646"/>
                      </a:cubicBezTo>
                      <a:cubicBezTo>
                        <a:pt x="2686" y="2626"/>
                        <a:pt x="2507" y="2546"/>
                        <a:pt x="2348" y="2686"/>
                      </a:cubicBezTo>
                      <a:cubicBezTo>
                        <a:pt x="2368" y="2745"/>
                        <a:pt x="2368" y="2805"/>
                        <a:pt x="2388" y="2885"/>
                      </a:cubicBezTo>
                      <a:cubicBezTo>
                        <a:pt x="2249" y="2865"/>
                        <a:pt x="2129" y="2885"/>
                        <a:pt x="2030" y="2924"/>
                      </a:cubicBezTo>
                      <a:cubicBezTo>
                        <a:pt x="1970" y="2865"/>
                        <a:pt x="1931" y="2825"/>
                        <a:pt x="1871" y="2765"/>
                      </a:cubicBezTo>
                      <a:cubicBezTo>
                        <a:pt x="1791" y="2706"/>
                        <a:pt x="1692" y="2646"/>
                        <a:pt x="1592" y="2586"/>
                      </a:cubicBezTo>
                      <a:cubicBezTo>
                        <a:pt x="1393" y="2407"/>
                        <a:pt x="1135" y="2288"/>
                        <a:pt x="1075" y="1970"/>
                      </a:cubicBezTo>
                      <a:cubicBezTo>
                        <a:pt x="1075" y="1890"/>
                        <a:pt x="1015" y="1810"/>
                        <a:pt x="956" y="1731"/>
                      </a:cubicBezTo>
                      <a:cubicBezTo>
                        <a:pt x="856" y="1552"/>
                        <a:pt x="737" y="1393"/>
                        <a:pt x="618" y="1214"/>
                      </a:cubicBezTo>
                      <a:cubicBezTo>
                        <a:pt x="598" y="1194"/>
                        <a:pt x="578" y="1154"/>
                        <a:pt x="578" y="1134"/>
                      </a:cubicBezTo>
                      <a:cubicBezTo>
                        <a:pt x="598" y="1015"/>
                        <a:pt x="618" y="915"/>
                        <a:pt x="618" y="816"/>
                      </a:cubicBezTo>
                      <a:cubicBezTo>
                        <a:pt x="598" y="537"/>
                        <a:pt x="657" y="279"/>
                        <a:pt x="498" y="20"/>
                      </a:cubicBezTo>
                      <a:cubicBezTo>
                        <a:pt x="379" y="20"/>
                        <a:pt x="260" y="0"/>
                        <a:pt x="160" y="0"/>
                      </a:cubicBezTo>
                      <a:cubicBezTo>
                        <a:pt x="140" y="40"/>
                        <a:pt x="120" y="60"/>
                        <a:pt x="100" y="80"/>
                      </a:cubicBezTo>
                      <a:cubicBezTo>
                        <a:pt x="61" y="219"/>
                        <a:pt x="41" y="358"/>
                        <a:pt x="61" y="517"/>
                      </a:cubicBezTo>
                      <a:cubicBezTo>
                        <a:pt x="61" y="657"/>
                        <a:pt x="1" y="816"/>
                        <a:pt x="21" y="975"/>
                      </a:cubicBezTo>
                      <a:cubicBezTo>
                        <a:pt x="41" y="1154"/>
                        <a:pt x="41" y="1313"/>
                        <a:pt x="61" y="1472"/>
                      </a:cubicBezTo>
                      <a:cubicBezTo>
                        <a:pt x="61" y="1651"/>
                        <a:pt x="180" y="1791"/>
                        <a:pt x="140" y="1970"/>
                      </a:cubicBezTo>
                      <a:cubicBezTo>
                        <a:pt x="120" y="2009"/>
                        <a:pt x="180" y="2069"/>
                        <a:pt x="220" y="2129"/>
                      </a:cubicBezTo>
                      <a:cubicBezTo>
                        <a:pt x="260" y="2188"/>
                        <a:pt x="299" y="2248"/>
                        <a:pt x="359" y="2288"/>
                      </a:cubicBezTo>
                      <a:cubicBezTo>
                        <a:pt x="399" y="2328"/>
                        <a:pt x="458" y="2328"/>
                        <a:pt x="538" y="2367"/>
                      </a:cubicBezTo>
                      <a:cubicBezTo>
                        <a:pt x="439" y="2387"/>
                        <a:pt x="379" y="2387"/>
                        <a:pt x="299" y="2407"/>
                      </a:cubicBezTo>
                      <a:cubicBezTo>
                        <a:pt x="359" y="2487"/>
                        <a:pt x="399" y="2546"/>
                        <a:pt x="458" y="2586"/>
                      </a:cubicBezTo>
                      <a:cubicBezTo>
                        <a:pt x="578" y="2646"/>
                        <a:pt x="637" y="2706"/>
                        <a:pt x="657" y="2865"/>
                      </a:cubicBezTo>
                      <a:cubicBezTo>
                        <a:pt x="657" y="2964"/>
                        <a:pt x="717" y="3064"/>
                        <a:pt x="757" y="3163"/>
                      </a:cubicBezTo>
                      <a:cubicBezTo>
                        <a:pt x="856" y="3143"/>
                        <a:pt x="916" y="3143"/>
                        <a:pt x="956" y="3143"/>
                      </a:cubicBezTo>
                      <a:cubicBezTo>
                        <a:pt x="956" y="3223"/>
                        <a:pt x="936" y="3302"/>
                        <a:pt x="936" y="3382"/>
                      </a:cubicBezTo>
                      <a:cubicBezTo>
                        <a:pt x="1035" y="3442"/>
                        <a:pt x="1115" y="3481"/>
                        <a:pt x="1214" y="3521"/>
                      </a:cubicBezTo>
                      <a:cubicBezTo>
                        <a:pt x="1194" y="3541"/>
                        <a:pt x="1194" y="3581"/>
                        <a:pt x="1194" y="360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80"/>
                        <a:pt x="1194" y="3700"/>
                        <a:pt x="1214" y="3740"/>
                      </a:cubicBezTo>
                      <a:cubicBezTo>
                        <a:pt x="1115" y="3780"/>
                        <a:pt x="1035" y="3820"/>
                        <a:pt x="936" y="3879"/>
                      </a:cubicBezTo>
                      <a:cubicBezTo>
                        <a:pt x="936" y="3959"/>
                        <a:pt x="956" y="4038"/>
                        <a:pt x="956" y="4118"/>
                      </a:cubicBezTo>
                      <a:cubicBezTo>
                        <a:pt x="916" y="4118"/>
                        <a:pt x="836" y="4098"/>
                        <a:pt x="757" y="4098"/>
                      </a:cubicBezTo>
                      <a:cubicBezTo>
                        <a:pt x="717" y="4198"/>
                        <a:pt x="657" y="4297"/>
                        <a:pt x="657" y="4396"/>
                      </a:cubicBezTo>
                      <a:cubicBezTo>
                        <a:pt x="637" y="4536"/>
                        <a:pt x="578" y="4615"/>
                        <a:pt x="458" y="4675"/>
                      </a:cubicBezTo>
                      <a:cubicBezTo>
                        <a:pt x="399" y="4715"/>
                        <a:pt x="359" y="4774"/>
                        <a:pt x="299" y="4834"/>
                      </a:cubicBezTo>
                      <a:cubicBezTo>
                        <a:pt x="399" y="4854"/>
                        <a:pt x="439" y="4874"/>
                        <a:pt x="538" y="4894"/>
                      </a:cubicBezTo>
                      <a:cubicBezTo>
                        <a:pt x="458" y="4934"/>
                        <a:pt x="399" y="4934"/>
                        <a:pt x="359" y="4973"/>
                      </a:cubicBezTo>
                      <a:cubicBezTo>
                        <a:pt x="299" y="5013"/>
                        <a:pt x="260" y="5073"/>
                        <a:pt x="220" y="5133"/>
                      </a:cubicBezTo>
                      <a:cubicBezTo>
                        <a:pt x="180" y="5172"/>
                        <a:pt x="120" y="5252"/>
                        <a:pt x="140" y="5292"/>
                      </a:cubicBezTo>
                      <a:cubicBezTo>
                        <a:pt x="180" y="5471"/>
                        <a:pt x="61" y="5610"/>
                        <a:pt x="61" y="5789"/>
                      </a:cubicBezTo>
                      <a:cubicBezTo>
                        <a:pt x="41" y="5948"/>
                        <a:pt x="41" y="6107"/>
                        <a:pt x="21" y="6286"/>
                      </a:cubicBezTo>
                      <a:cubicBezTo>
                        <a:pt x="1" y="6426"/>
                        <a:pt x="80" y="6605"/>
                        <a:pt x="61" y="6744"/>
                      </a:cubicBezTo>
                      <a:cubicBezTo>
                        <a:pt x="41" y="6903"/>
                        <a:pt x="61" y="7042"/>
                        <a:pt x="100" y="7181"/>
                      </a:cubicBezTo>
                      <a:cubicBezTo>
                        <a:pt x="120" y="7201"/>
                        <a:pt x="140" y="7221"/>
                        <a:pt x="160" y="7261"/>
                      </a:cubicBezTo>
                      <a:cubicBezTo>
                        <a:pt x="260" y="7241"/>
                        <a:pt x="379" y="7241"/>
                        <a:pt x="498" y="7241"/>
                      </a:cubicBezTo>
                      <a:cubicBezTo>
                        <a:pt x="657" y="7002"/>
                        <a:pt x="598" y="6724"/>
                        <a:pt x="618" y="6465"/>
                      </a:cubicBezTo>
                      <a:close/>
                      <a:moveTo>
                        <a:pt x="5452" y="4814"/>
                      </a:moveTo>
                      <a:lnTo>
                        <a:pt x="5491" y="4794"/>
                      </a:lnTo>
                      <a:lnTo>
                        <a:pt x="5491" y="4814"/>
                      </a:lnTo>
                      <a:close/>
                      <a:moveTo>
                        <a:pt x="6128" y="5013"/>
                      </a:moveTo>
                      <a:cubicBezTo>
                        <a:pt x="5969" y="5053"/>
                        <a:pt x="5810" y="4973"/>
                        <a:pt x="5670" y="4973"/>
                      </a:cubicBezTo>
                      <a:lnTo>
                        <a:pt x="5650" y="4973"/>
                      </a:lnTo>
                      <a:lnTo>
                        <a:pt x="5650" y="4973"/>
                      </a:lnTo>
                      <a:lnTo>
                        <a:pt x="5650" y="4973"/>
                      </a:lnTo>
                      <a:cubicBezTo>
                        <a:pt x="5650" y="4973"/>
                        <a:pt x="5650" y="4953"/>
                        <a:pt x="5650" y="4953"/>
                      </a:cubicBezTo>
                      <a:cubicBezTo>
                        <a:pt x="5650" y="4953"/>
                        <a:pt x="5650" y="4953"/>
                        <a:pt x="5650" y="4934"/>
                      </a:cubicBezTo>
                      <a:cubicBezTo>
                        <a:pt x="5650" y="4934"/>
                        <a:pt x="5650" y="4934"/>
                        <a:pt x="5670" y="4914"/>
                      </a:cubicBezTo>
                      <a:cubicBezTo>
                        <a:pt x="5650" y="4934"/>
                        <a:pt x="5650" y="4953"/>
                        <a:pt x="5650" y="4953"/>
                      </a:cubicBezTo>
                      <a:cubicBezTo>
                        <a:pt x="5650" y="4953"/>
                        <a:pt x="5650" y="4973"/>
                        <a:pt x="5670" y="4973"/>
                      </a:cubicBezTo>
                      <a:lnTo>
                        <a:pt x="5670" y="4973"/>
                      </a:lnTo>
                      <a:cubicBezTo>
                        <a:pt x="5730" y="4953"/>
                        <a:pt x="5790" y="4934"/>
                        <a:pt x="5829" y="4914"/>
                      </a:cubicBezTo>
                      <a:cubicBezTo>
                        <a:pt x="5889" y="4874"/>
                        <a:pt x="5929" y="4854"/>
                        <a:pt x="5989" y="4814"/>
                      </a:cubicBezTo>
                      <a:cubicBezTo>
                        <a:pt x="6088" y="4894"/>
                        <a:pt x="6088" y="4894"/>
                        <a:pt x="6128" y="5013"/>
                      </a:cubicBezTo>
                      <a:close/>
                      <a:moveTo>
                        <a:pt x="6506" y="4755"/>
                      </a:moveTo>
                      <a:cubicBezTo>
                        <a:pt x="6486" y="4774"/>
                        <a:pt x="6446" y="4794"/>
                        <a:pt x="6426" y="4794"/>
                      </a:cubicBezTo>
                      <a:cubicBezTo>
                        <a:pt x="6386" y="4814"/>
                        <a:pt x="6367" y="4794"/>
                        <a:pt x="6247" y="4755"/>
                      </a:cubicBezTo>
                      <a:cubicBezTo>
                        <a:pt x="6347" y="4715"/>
                        <a:pt x="6386" y="4695"/>
                        <a:pt x="6426" y="4695"/>
                      </a:cubicBezTo>
                      <a:cubicBezTo>
                        <a:pt x="6446" y="4695"/>
                        <a:pt x="6486" y="4735"/>
                        <a:pt x="6506" y="4755"/>
                      </a:cubicBezTo>
                      <a:close/>
                      <a:moveTo>
                        <a:pt x="5650" y="2308"/>
                      </a:moveTo>
                      <a:cubicBezTo>
                        <a:pt x="5650" y="2308"/>
                        <a:pt x="5650" y="2328"/>
                        <a:pt x="5650" y="2328"/>
                      </a:cubicBezTo>
                      <a:cubicBezTo>
                        <a:pt x="5650" y="2348"/>
                        <a:pt x="5650" y="2348"/>
                        <a:pt x="5650" y="2367"/>
                      </a:cubicBezTo>
                      <a:cubicBezTo>
                        <a:pt x="5650" y="2348"/>
                        <a:pt x="5631" y="2348"/>
                        <a:pt x="5631" y="2348"/>
                      </a:cubicBezTo>
                      <a:cubicBezTo>
                        <a:pt x="5631" y="2328"/>
                        <a:pt x="5650" y="2328"/>
                        <a:pt x="5650" y="2328"/>
                      </a:cubicBezTo>
                      <a:cubicBezTo>
                        <a:pt x="5650" y="2328"/>
                        <a:pt x="5650" y="2328"/>
                        <a:pt x="5650" y="2308"/>
                      </a:cubicBezTo>
                      <a:cubicBezTo>
                        <a:pt x="5650" y="2308"/>
                        <a:pt x="5650" y="2308"/>
                        <a:pt x="5650" y="2308"/>
                      </a:cubicBezTo>
                      <a:lnTo>
                        <a:pt x="5650" y="2308"/>
                      </a:lnTo>
                      <a:lnTo>
                        <a:pt x="5670" y="2308"/>
                      </a:lnTo>
                      <a:cubicBezTo>
                        <a:pt x="5810" y="2308"/>
                        <a:pt x="5969" y="2248"/>
                        <a:pt x="6128" y="2268"/>
                      </a:cubicBezTo>
                      <a:cubicBezTo>
                        <a:pt x="6088" y="2387"/>
                        <a:pt x="6088" y="2387"/>
                        <a:pt x="5989" y="2467"/>
                      </a:cubicBezTo>
                      <a:cubicBezTo>
                        <a:pt x="5929" y="2447"/>
                        <a:pt x="5889" y="2407"/>
                        <a:pt x="5829" y="2367"/>
                      </a:cubicBezTo>
                      <a:cubicBezTo>
                        <a:pt x="5770" y="2348"/>
                        <a:pt x="5710" y="2328"/>
                        <a:pt x="5670" y="2308"/>
                      </a:cubicBezTo>
                      <a:close/>
                      <a:moveTo>
                        <a:pt x="5452" y="2467"/>
                      </a:moveTo>
                      <a:lnTo>
                        <a:pt x="5491" y="2467"/>
                      </a:lnTo>
                      <a:lnTo>
                        <a:pt x="5491" y="2487"/>
                      </a:lnTo>
                      <a:close/>
                      <a:moveTo>
                        <a:pt x="6247" y="2527"/>
                      </a:moveTo>
                      <a:cubicBezTo>
                        <a:pt x="6367" y="2487"/>
                        <a:pt x="6386" y="2467"/>
                        <a:pt x="6426" y="2487"/>
                      </a:cubicBezTo>
                      <a:cubicBezTo>
                        <a:pt x="6446" y="2487"/>
                        <a:pt x="6486" y="2507"/>
                        <a:pt x="6506" y="2527"/>
                      </a:cubicBezTo>
                      <a:cubicBezTo>
                        <a:pt x="6486" y="2546"/>
                        <a:pt x="6446" y="2586"/>
                        <a:pt x="6426" y="2586"/>
                      </a:cubicBezTo>
                      <a:cubicBezTo>
                        <a:pt x="6386" y="2586"/>
                        <a:pt x="6347" y="2566"/>
                        <a:pt x="6247" y="2527"/>
                      </a:cubicBezTo>
                      <a:close/>
                      <a:moveTo>
                        <a:pt x="6168" y="3302"/>
                      </a:moveTo>
                      <a:cubicBezTo>
                        <a:pt x="6247" y="3342"/>
                        <a:pt x="6347" y="3382"/>
                        <a:pt x="6446" y="3422"/>
                      </a:cubicBezTo>
                      <a:cubicBezTo>
                        <a:pt x="6446" y="3442"/>
                        <a:pt x="6446" y="3442"/>
                        <a:pt x="6426" y="3442"/>
                      </a:cubicBezTo>
                      <a:cubicBezTo>
                        <a:pt x="6466" y="3481"/>
                        <a:pt x="6506" y="3501"/>
                        <a:pt x="6546" y="3521"/>
                      </a:cubicBezTo>
                      <a:cubicBezTo>
                        <a:pt x="6546" y="3561"/>
                        <a:pt x="6565" y="3601"/>
                        <a:pt x="6565" y="3641"/>
                      </a:cubicBezTo>
                      <a:cubicBezTo>
                        <a:pt x="6565" y="3680"/>
                        <a:pt x="6546" y="3720"/>
                        <a:pt x="6546" y="3760"/>
                      </a:cubicBezTo>
                      <a:cubicBezTo>
                        <a:pt x="6506" y="3780"/>
                        <a:pt x="6486" y="3800"/>
                        <a:pt x="6426" y="3839"/>
                      </a:cubicBezTo>
                      <a:cubicBezTo>
                        <a:pt x="6446" y="3839"/>
                        <a:pt x="6446" y="3859"/>
                        <a:pt x="6446" y="3859"/>
                      </a:cubicBezTo>
                      <a:cubicBezTo>
                        <a:pt x="6347" y="3899"/>
                        <a:pt x="6247" y="3939"/>
                        <a:pt x="6168" y="3979"/>
                      </a:cubicBezTo>
                      <a:cubicBezTo>
                        <a:pt x="6009" y="4058"/>
                        <a:pt x="5869" y="4078"/>
                        <a:pt x="5710" y="4058"/>
                      </a:cubicBezTo>
                      <a:cubicBezTo>
                        <a:pt x="5551" y="4038"/>
                        <a:pt x="5392" y="4019"/>
                        <a:pt x="5233" y="4019"/>
                      </a:cubicBezTo>
                      <a:cubicBezTo>
                        <a:pt x="5113" y="4019"/>
                        <a:pt x="4994" y="4038"/>
                        <a:pt x="4895" y="4038"/>
                      </a:cubicBezTo>
                      <a:cubicBezTo>
                        <a:pt x="4616" y="4019"/>
                        <a:pt x="4318" y="3979"/>
                        <a:pt x="4039" y="3999"/>
                      </a:cubicBezTo>
                      <a:cubicBezTo>
                        <a:pt x="3880" y="4019"/>
                        <a:pt x="3721" y="3959"/>
                        <a:pt x="3582" y="3919"/>
                      </a:cubicBezTo>
                      <a:cubicBezTo>
                        <a:pt x="3422" y="3859"/>
                        <a:pt x="3283" y="3740"/>
                        <a:pt x="3144" y="3660"/>
                      </a:cubicBezTo>
                      <a:cubicBezTo>
                        <a:pt x="3124" y="3660"/>
                        <a:pt x="3104" y="3641"/>
                        <a:pt x="3084" y="3641"/>
                      </a:cubicBezTo>
                      <a:cubicBezTo>
                        <a:pt x="3104" y="3641"/>
                        <a:pt x="3124" y="3621"/>
                        <a:pt x="3144" y="3621"/>
                      </a:cubicBezTo>
                      <a:cubicBezTo>
                        <a:pt x="3283" y="3541"/>
                        <a:pt x="3422" y="3422"/>
                        <a:pt x="3582" y="3362"/>
                      </a:cubicBezTo>
                      <a:cubicBezTo>
                        <a:pt x="3721" y="3322"/>
                        <a:pt x="3880" y="3263"/>
                        <a:pt x="4039" y="3282"/>
                      </a:cubicBezTo>
                      <a:cubicBezTo>
                        <a:pt x="4318" y="3302"/>
                        <a:pt x="4616" y="3263"/>
                        <a:pt x="4895" y="3243"/>
                      </a:cubicBezTo>
                      <a:cubicBezTo>
                        <a:pt x="4994" y="3243"/>
                        <a:pt x="5113" y="3263"/>
                        <a:pt x="5233" y="3263"/>
                      </a:cubicBezTo>
                      <a:cubicBezTo>
                        <a:pt x="5392" y="3263"/>
                        <a:pt x="5551" y="3243"/>
                        <a:pt x="5710" y="3243"/>
                      </a:cubicBezTo>
                      <a:cubicBezTo>
                        <a:pt x="5869" y="3223"/>
                        <a:pt x="6009" y="3243"/>
                        <a:pt x="6168" y="3302"/>
                      </a:cubicBezTo>
                      <a:close/>
                      <a:moveTo>
                        <a:pt x="1155" y="3322"/>
                      </a:moveTo>
                      <a:cubicBezTo>
                        <a:pt x="1155" y="3322"/>
                        <a:pt x="1175" y="3322"/>
                        <a:pt x="1194" y="3322"/>
                      </a:cubicBezTo>
                      <a:cubicBezTo>
                        <a:pt x="1194" y="3322"/>
                        <a:pt x="1194" y="3342"/>
                        <a:pt x="1194" y="3342"/>
                      </a:cubicBezTo>
                      <a:cubicBezTo>
                        <a:pt x="1175" y="3342"/>
                        <a:pt x="1175" y="3362"/>
                        <a:pt x="1175" y="3362"/>
                      </a:cubicBezTo>
                      <a:cubicBezTo>
                        <a:pt x="1155" y="3342"/>
                        <a:pt x="1155" y="3342"/>
                        <a:pt x="1155" y="3322"/>
                      </a:cubicBezTo>
                      <a:close/>
                      <a:moveTo>
                        <a:pt x="1155" y="3959"/>
                      </a:moveTo>
                      <a:cubicBezTo>
                        <a:pt x="1155" y="3939"/>
                        <a:pt x="1155" y="3939"/>
                        <a:pt x="1175" y="3919"/>
                      </a:cubicBezTo>
                      <a:cubicBezTo>
                        <a:pt x="1175" y="3919"/>
                        <a:pt x="1175" y="3939"/>
                        <a:pt x="1194" y="3939"/>
                      </a:cubicBezTo>
                      <a:cubicBezTo>
                        <a:pt x="1194" y="3939"/>
                        <a:pt x="1194" y="3959"/>
                        <a:pt x="1194" y="3959"/>
                      </a:cubicBezTo>
                      <a:cubicBezTo>
                        <a:pt x="1175" y="3959"/>
                        <a:pt x="1155" y="3959"/>
                        <a:pt x="1155" y="3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" name="Google Shape;1686;p26">
                <a:extLst>
                  <a:ext uri="{FF2B5EF4-FFF2-40B4-BE49-F238E27FC236}">
                    <a16:creationId xmlns:a16="http://schemas.microsoft.com/office/drawing/2014/main" id="{1C7A9176-782A-B546-2A3D-42978F1EB44F}"/>
                  </a:ext>
                </a:extLst>
              </p:cNvPr>
              <p:cNvGrpSpPr/>
              <p:nvPr/>
            </p:nvGrpSpPr>
            <p:grpSpPr>
              <a:xfrm rot="-8100000" flipH="1">
                <a:off x="8379042" y="4303010"/>
                <a:ext cx="485888" cy="941786"/>
                <a:chOff x="6142400" y="-2331525"/>
                <a:chExt cx="290452" cy="562975"/>
              </a:xfrm>
            </p:grpSpPr>
            <p:sp>
              <p:nvSpPr>
                <p:cNvPr id="43" name="Google Shape;1687;p26">
                  <a:extLst>
                    <a:ext uri="{FF2B5EF4-FFF2-40B4-BE49-F238E27FC236}">
                      <a16:creationId xmlns:a16="http://schemas.microsoft.com/office/drawing/2014/main" id="{C849E311-4559-4ACF-4EA0-20812EEE51C8}"/>
                    </a:ext>
                  </a:extLst>
                </p:cNvPr>
                <p:cNvSpPr/>
                <p:nvPr/>
              </p:nvSpPr>
              <p:spPr>
                <a:xfrm>
                  <a:off x="6142900" y="-2331525"/>
                  <a:ext cx="2412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6665" extrusionOk="0">
                      <a:moveTo>
                        <a:pt x="7440" y="6505"/>
                      </a:moveTo>
                      <a:cubicBezTo>
                        <a:pt x="7480" y="6446"/>
                        <a:pt x="7520" y="6465"/>
                        <a:pt x="7559" y="6485"/>
                      </a:cubicBezTo>
                      <a:cubicBezTo>
                        <a:pt x="7559" y="6485"/>
                        <a:pt x="7559" y="6465"/>
                        <a:pt x="7559" y="6446"/>
                      </a:cubicBezTo>
                      <a:cubicBezTo>
                        <a:pt x="7559" y="6465"/>
                        <a:pt x="7559" y="6485"/>
                        <a:pt x="7559" y="6505"/>
                      </a:cubicBezTo>
                      <a:cubicBezTo>
                        <a:pt x="7599" y="6465"/>
                        <a:pt x="7639" y="6446"/>
                        <a:pt x="7679" y="6446"/>
                      </a:cubicBezTo>
                      <a:cubicBezTo>
                        <a:pt x="7738" y="6446"/>
                        <a:pt x="7818" y="6465"/>
                        <a:pt x="7897" y="6465"/>
                      </a:cubicBezTo>
                      <a:cubicBezTo>
                        <a:pt x="8017" y="6446"/>
                        <a:pt x="8176" y="6465"/>
                        <a:pt x="8256" y="6286"/>
                      </a:cubicBezTo>
                      <a:cubicBezTo>
                        <a:pt x="8176" y="6247"/>
                        <a:pt x="8116" y="6207"/>
                        <a:pt x="8057" y="6167"/>
                      </a:cubicBezTo>
                      <a:cubicBezTo>
                        <a:pt x="8196" y="6127"/>
                        <a:pt x="8196" y="6147"/>
                        <a:pt x="8435" y="6227"/>
                      </a:cubicBezTo>
                      <a:cubicBezTo>
                        <a:pt x="8494" y="6247"/>
                        <a:pt x="8574" y="6266"/>
                        <a:pt x="8594" y="6187"/>
                      </a:cubicBezTo>
                      <a:cubicBezTo>
                        <a:pt x="8614" y="6147"/>
                        <a:pt x="8614" y="6107"/>
                        <a:pt x="8634" y="6028"/>
                      </a:cubicBezTo>
                      <a:cubicBezTo>
                        <a:pt x="8912" y="6187"/>
                        <a:pt x="9151" y="6068"/>
                        <a:pt x="9389" y="6028"/>
                      </a:cubicBezTo>
                      <a:cubicBezTo>
                        <a:pt x="9330" y="5809"/>
                        <a:pt x="9648" y="5809"/>
                        <a:pt x="9608" y="5590"/>
                      </a:cubicBezTo>
                      <a:cubicBezTo>
                        <a:pt x="9449" y="5530"/>
                        <a:pt x="9290" y="5491"/>
                        <a:pt x="9111" y="5491"/>
                      </a:cubicBezTo>
                      <a:cubicBezTo>
                        <a:pt x="8832" y="5511"/>
                        <a:pt x="8554" y="5491"/>
                        <a:pt x="8295" y="5351"/>
                      </a:cubicBezTo>
                      <a:cubicBezTo>
                        <a:pt x="8216" y="5312"/>
                        <a:pt x="8096" y="5272"/>
                        <a:pt x="8017" y="5292"/>
                      </a:cubicBezTo>
                      <a:cubicBezTo>
                        <a:pt x="7858" y="5332"/>
                        <a:pt x="7718" y="5232"/>
                        <a:pt x="7559" y="5252"/>
                      </a:cubicBezTo>
                      <a:cubicBezTo>
                        <a:pt x="7400" y="5272"/>
                        <a:pt x="7221" y="5212"/>
                        <a:pt x="7042" y="5232"/>
                      </a:cubicBezTo>
                      <a:cubicBezTo>
                        <a:pt x="6803" y="5252"/>
                        <a:pt x="6604" y="5152"/>
                        <a:pt x="6386" y="5033"/>
                      </a:cubicBezTo>
                      <a:cubicBezTo>
                        <a:pt x="6207" y="4934"/>
                        <a:pt x="6028" y="4834"/>
                        <a:pt x="5849" y="4735"/>
                      </a:cubicBezTo>
                      <a:cubicBezTo>
                        <a:pt x="5789" y="4695"/>
                        <a:pt x="5729" y="4675"/>
                        <a:pt x="5670" y="4695"/>
                      </a:cubicBezTo>
                      <a:cubicBezTo>
                        <a:pt x="5570" y="4715"/>
                        <a:pt x="5510" y="4675"/>
                        <a:pt x="5451" y="4615"/>
                      </a:cubicBezTo>
                      <a:cubicBezTo>
                        <a:pt x="5371" y="4536"/>
                        <a:pt x="5292" y="4496"/>
                        <a:pt x="5212" y="4436"/>
                      </a:cubicBezTo>
                      <a:cubicBezTo>
                        <a:pt x="5172" y="4416"/>
                        <a:pt x="5093" y="4397"/>
                        <a:pt x="5093" y="4377"/>
                      </a:cubicBezTo>
                      <a:cubicBezTo>
                        <a:pt x="5033" y="4237"/>
                        <a:pt x="4914" y="4218"/>
                        <a:pt x="4814" y="4138"/>
                      </a:cubicBezTo>
                      <a:cubicBezTo>
                        <a:pt x="4735" y="4078"/>
                        <a:pt x="4635" y="4039"/>
                        <a:pt x="4575" y="3919"/>
                      </a:cubicBezTo>
                      <a:cubicBezTo>
                        <a:pt x="4516" y="3780"/>
                        <a:pt x="4396" y="3661"/>
                        <a:pt x="4257" y="3561"/>
                      </a:cubicBezTo>
                      <a:cubicBezTo>
                        <a:pt x="3999" y="3362"/>
                        <a:pt x="3780" y="3123"/>
                        <a:pt x="3601" y="2845"/>
                      </a:cubicBezTo>
                      <a:cubicBezTo>
                        <a:pt x="3541" y="2765"/>
                        <a:pt x="3481" y="2686"/>
                        <a:pt x="3422" y="2606"/>
                      </a:cubicBezTo>
                      <a:cubicBezTo>
                        <a:pt x="3203" y="2288"/>
                        <a:pt x="3004" y="1950"/>
                        <a:pt x="2686" y="1691"/>
                      </a:cubicBezTo>
                      <a:cubicBezTo>
                        <a:pt x="2546" y="1572"/>
                        <a:pt x="2467" y="1393"/>
                        <a:pt x="2347" y="1254"/>
                      </a:cubicBezTo>
                      <a:cubicBezTo>
                        <a:pt x="2288" y="1154"/>
                        <a:pt x="2228" y="1055"/>
                        <a:pt x="2149" y="995"/>
                      </a:cubicBezTo>
                      <a:cubicBezTo>
                        <a:pt x="2049" y="895"/>
                        <a:pt x="1969" y="796"/>
                        <a:pt x="1890" y="677"/>
                      </a:cubicBezTo>
                      <a:cubicBezTo>
                        <a:pt x="1711" y="378"/>
                        <a:pt x="1373" y="140"/>
                        <a:pt x="1074" y="60"/>
                      </a:cubicBezTo>
                      <a:cubicBezTo>
                        <a:pt x="816" y="0"/>
                        <a:pt x="657" y="40"/>
                        <a:pt x="537" y="259"/>
                      </a:cubicBezTo>
                      <a:cubicBezTo>
                        <a:pt x="497" y="299"/>
                        <a:pt x="517" y="378"/>
                        <a:pt x="497" y="418"/>
                      </a:cubicBezTo>
                      <a:cubicBezTo>
                        <a:pt x="338" y="677"/>
                        <a:pt x="259" y="975"/>
                        <a:pt x="199" y="1273"/>
                      </a:cubicBezTo>
                      <a:cubicBezTo>
                        <a:pt x="159" y="1413"/>
                        <a:pt x="179" y="1552"/>
                        <a:pt x="139" y="1671"/>
                      </a:cubicBezTo>
                      <a:cubicBezTo>
                        <a:pt x="0" y="2169"/>
                        <a:pt x="139" y="2606"/>
                        <a:pt x="259" y="3064"/>
                      </a:cubicBezTo>
                      <a:cubicBezTo>
                        <a:pt x="418" y="3143"/>
                        <a:pt x="338" y="3302"/>
                        <a:pt x="378" y="3402"/>
                      </a:cubicBezTo>
                      <a:cubicBezTo>
                        <a:pt x="517" y="3462"/>
                        <a:pt x="637" y="3362"/>
                        <a:pt x="736" y="3462"/>
                      </a:cubicBezTo>
                      <a:cubicBezTo>
                        <a:pt x="676" y="3581"/>
                        <a:pt x="676" y="3581"/>
                        <a:pt x="577" y="3641"/>
                      </a:cubicBezTo>
                      <a:cubicBezTo>
                        <a:pt x="676" y="3800"/>
                        <a:pt x="816" y="3859"/>
                        <a:pt x="1015" y="3840"/>
                      </a:cubicBezTo>
                      <a:cubicBezTo>
                        <a:pt x="1015" y="3840"/>
                        <a:pt x="1035" y="3859"/>
                        <a:pt x="1035" y="3879"/>
                      </a:cubicBezTo>
                      <a:cubicBezTo>
                        <a:pt x="975" y="3899"/>
                        <a:pt x="915" y="3939"/>
                        <a:pt x="836" y="3959"/>
                      </a:cubicBezTo>
                      <a:cubicBezTo>
                        <a:pt x="895" y="3999"/>
                        <a:pt x="915" y="4039"/>
                        <a:pt x="955" y="4039"/>
                      </a:cubicBezTo>
                      <a:cubicBezTo>
                        <a:pt x="1015" y="4039"/>
                        <a:pt x="1094" y="3999"/>
                        <a:pt x="1174" y="4019"/>
                      </a:cubicBezTo>
                      <a:cubicBezTo>
                        <a:pt x="1214" y="4019"/>
                        <a:pt x="1233" y="4078"/>
                        <a:pt x="1194" y="4138"/>
                      </a:cubicBezTo>
                      <a:cubicBezTo>
                        <a:pt x="1174" y="4138"/>
                        <a:pt x="1174" y="4158"/>
                        <a:pt x="1174" y="4158"/>
                      </a:cubicBezTo>
                      <a:cubicBezTo>
                        <a:pt x="1174" y="4158"/>
                        <a:pt x="1174" y="4178"/>
                        <a:pt x="1194" y="4178"/>
                      </a:cubicBezTo>
                      <a:cubicBezTo>
                        <a:pt x="1313" y="4178"/>
                        <a:pt x="1452" y="4058"/>
                        <a:pt x="1532" y="4257"/>
                      </a:cubicBezTo>
                      <a:cubicBezTo>
                        <a:pt x="1472" y="4317"/>
                        <a:pt x="1393" y="4377"/>
                        <a:pt x="1333" y="4456"/>
                      </a:cubicBezTo>
                      <a:cubicBezTo>
                        <a:pt x="1373" y="4536"/>
                        <a:pt x="1432" y="4576"/>
                        <a:pt x="1512" y="4675"/>
                      </a:cubicBezTo>
                      <a:cubicBezTo>
                        <a:pt x="1532" y="4556"/>
                        <a:pt x="1572" y="4456"/>
                        <a:pt x="1691" y="4536"/>
                      </a:cubicBezTo>
                      <a:cubicBezTo>
                        <a:pt x="1671" y="4595"/>
                        <a:pt x="1651" y="4635"/>
                        <a:pt x="1651" y="4695"/>
                      </a:cubicBezTo>
                      <a:cubicBezTo>
                        <a:pt x="1790" y="4735"/>
                        <a:pt x="1910" y="4775"/>
                        <a:pt x="1890" y="4934"/>
                      </a:cubicBezTo>
                      <a:cubicBezTo>
                        <a:pt x="1890" y="4954"/>
                        <a:pt x="1950" y="4993"/>
                        <a:pt x="1969" y="4993"/>
                      </a:cubicBezTo>
                      <a:cubicBezTo>
                        <a:pt x="2029" y="5013"/>
                        <a:pt x="2069" y="4973"/>
                        <a:pt x="2069" y="4914"/>
                      </a:cubicBezTo>
                      <a:cubicBezTo>
                        <a:pt x="2049" y="4854"/>
                        <a:pt x="2089" y="4834"/>
                        <a:pt x="2149" y="4814"/>
                      </a:cubicBezTo>
                      <a:cubicBezTo>
                        <a:pt x="2208" y="4794"/>
                        <a:pt x="2208" y="4834"/>
                        <a:pt x="2228" y="4874"/>
                      </a:cubicBezTo>
                      <a:cubicBezTo>
                        <a:pt x="2328" y="4993"/>
                        <a:pt x="2387" y="5152"/>
                        <a:pt x="2507" y="5232"/>
                      </a:cubicBezTo>
                      <a:cubicBezTo>
                        <a:pt x="2546" y="5272"/>
                        <a:pt x="2606" y="5332"/>
                        <a:pt x="2606" y="5391"/>
                      </a:cubicBezTo>
                      <a:cubicBezTo>
                        <a:pt x="2626" y="5570"/>
                        <a:pt x="2725" y="5570"/>
                        <a:pt x="2865" y="5570"/>
                      </a:cubicBezTo>
                      <a:cubicBezTo>
                        <a:pt x="2984" y="5570"/>
                        <a:pt x="3123" y="5610"/>
                        <a:pt x="3262" y="5630"/>
                      </a:cubicBezTo>
                      <a:cubicBezTo>
                        <a:pt x="3262" y="5550"/>
                        <a:pt x="3282" y="5471"/>
                        <a:pt x="3282" y="5391"/>
                      </a:cubicBezTo>
                      <a:cubicBezTo>
                        <a:pt x="3282" y="5391"/>
                        <a:pt x="3282" y="5391"/>
                        <a:pt x="3282" y="5391"/>
                      </a:cubicBezTo>
                      <a:lnTo>
                        <a:pt x="3282" y="5371"/>
                      </a:lnTo>
                      <a:cubicBezTo>
                        <a:pt x="3262" y="5371"/>
                        <a:pt x="3243" y="5391"/>
                        <a:pt x="3223" y="5391"/>
                      </a:cubicBezTo>
                      <a:cubicBezTo>
                        <a:pt x="3243" y="5371"/>
                        <a:pt x="3243" y="5351"/>
                        <a:pt x="3243" y="5351"/>
                      </a:cubicBezTo>
                      <a:cubicBezTo>
                        <a:pt x="3262" y="5351"/>
                        <a:pt x="3262" y="5371"/>
                        <a:pt x="3282" y="5371"/>
                      </a:cubicBezTo>
                      <a:cubicBezTo>
                        <a:pt x="3282" y="5371"/>
                        <a:pt x="3282" y="5371"/>
                        <a:pt x="3302" y="5371"/>
                      </a:cubicBezTo>
                      <a:lnTo>
                        <a:pt x="3302" y="5371"/>
                      </a:lnTo>
                      <a:cubicBezTo>
                        <a:pt x="3362" y="5351"/>
                        <a:pt x="3422" y="5312"/>
                        <a:pt x="3481" y="5292"/>
                      </a:cubicBezTo>
                      <a:cubicBezTo>
                        <a:pt x="3481" y="5411"/>
                        <a:pt x="3461" y="5431"/>
                        <a:pt x="3382" y="5511"/>
                      </a:cubicBezTo>
                      <a:cubicBezTo>
                        <a:pt x="3501" y="5590"/>
                        <a:pt x="3700" y="5570"/>
                        <a:pt x="3660" y="5789"/>
                      </a:cubicBezTo>
                      <a:cubicBezTo>
                        <a:pt x="3720" y="5749"/>
                        <a:pt x="3760" y="5690"/>
                        <a:pt x="3819" y="5650"/>
                      </a:cubicBezTo>
                      <a:cubicBezTo>
                        <a:pt x="3859" y="5650"/>
                        <a:pt x="3899" y="5670"/>
                        <a:pt x="3939" y="5690"/>
                      </a:cubicBezTo>
                      <a:cubicBezTo>
                        <a:pt x="393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70"/>
                      </a:cubicBezTo>
                      <a:cubicBezTo>
                        <a:pt x="3979" y="5630"/>
                        <a:pt x="3999" y="5590"/>
                        <a:pt x="4018" y="5570"/>
                      </a:cubicBezTo>
                      <a:cubicBezTo>
                        <a:pt x="4158" y="5511"/>
                        <a:pt x="4317" y="5451"/>
                        <a:pt x="4496" y="5511"/>
                      </a:cubicBezTo>
                      <a:cubicBezTo>
                        <a:pt x="4476" y="5570"/>
                        <a:pt x="4456" y="5630"/>
                        <a:pt x="4416" y="5650"/>
                      </a:cubicBezTo>
                      <a:cubicBezTo>
                        <a:pt x="4376" y="5690"/>
                        <a:pt x="4337" y="5709"/>
                        <a:pt x="4357" y="5789"/>
                      </a:cubicBezTo>
                      <a:cubicBezTo>
                        <a:pt x="4357" y="5928"/>
                        <a:pt x="4257" y="5849"/>
                        <a:pt x="4197" y="5829"/>
                      </a:cubicBezTo>
                      <a:cubicBezTo>
                        <a:pt x="4217" y="5769"/>
                        <a:pt x="4237" y="5709"/>
                        <a:pt x="4237" y="5650"/>
                      </a:cubicBezTo>
                      <a:cubicBezTo>
                        <a:pt x="4138" y="5670"/>
                        <a:pt x="4058" y="567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59" y="5690"/>
                        <a:pt x="3959" y="5690"/>
                        <a:pt x="3959" y="5690"/>
                      </a:cubicBezTo>
                      <a:cubicBezTo>
                        <a:pt x="3939" y="5769"/>
                        <a:pt x="3780" y="5769"/>
                        <a:pt x="3839" y="5889"/>
                      </a:cubicBezTo>
                      <a:cubicBezTo>
                        <a:pt x="3919" y="5908"/>
                        <a:pt x="4058" y="5889"/>
                        <a:pt x="4078" y="5948"/>
                      </a:cubicBezTo>
                      <a:cubicBezTo>
                        <a:pt x="4197" y="6107"/>
                        <a:pt x="4317" y="6068"/>
                        <a:pt x="4476" y="6008"/>
                      </a:cubicBezTo>
                      <a:cubicBezTo>
                        <a:pt x="4516" y="5988"/>
                        <a:pt x="4556" y="5988"/>
                        <a:pt x="4615" y="5988"/>
                      </a:cubicBezTo>
                      <a:cubicBezTo>
                        <a:pt x="4575" y="6167"/>
                        <a:pt x="4595" y="6207"/>
                        <a:pt x="4715" y="6207"/>
                      </a:cubicBezTo>
                      <a:cubicBezTo>
                        <a:pt x="4774" y="6227"/>
                        <a:pt x="4834" y="6207"/>
                        <a:pt x="4894" y="6227"/>
                      </a:cubicBezTo>
                      <a:cubicBezTo>
                        <a:pt x="4953" y="6227"/>
                        <a:pt x="5013" y="6147"/>
                        <a:pt x="5073" y="6227"/>
                      </a:cubicBezTo>
                      <a:cubicBezTo>
                        <a:pt x="5073" y="6227"/>
                        <a:pt x="5073" y="6247"/>
                        <a:pt x="5073" y="6266"/>
                      </a:cubicBezTo>
                      <a:cubicBezTo>
                        <a:pt x="5053" y="6266"/>
                        <a:pt x="5053" y="6286"/>
                        <a:pt x="5053" y="6286"/>
                      </a:cubicBezTo>
                      <a:cubicBezTo>
                        <a:pt x="4993" y="6346"/>
                        <a:pt x="5073" y="6326"/>
                        <a:pt x="5073" y="6326"/>
                      </a:cubicBezTo>
                      <a:cubicBezTo>
                        <a:pt x="5152" y="6326"/>
                        <a:pt x="5192" y="6266"/>
                        <a:pt x="5311" y="6306"/>
                      </a:cubicBezTo>
                      <a:cubicBezTo>
                        <a:pt x="5490" y="6386"/>
                        <a:pt x="5530" y="6346"/>
                        <a:pt x="5590" y="6107"/>
                      </a:cubicBezTo>
                      <a:cubicBezTo>
                        <a:pt x="5590" y="6087"/>
                        <a:pt x="5610" y="6068"/>
                        <a:pt x="5630" y="6048"/>
                      </a:cubicBezTo>
                      <a:cubicBezTo>
                        <a:pt x="5689" y="6107"/>
                        <a:pt x="5749" y="6167"/>
                        <a:pt x="5789" y="6227"/>
                      </a:cubicBezTo>
                      <a:cubicBezTo>
                        <a:pt x="5888" y="6227"/>
                        <a:pt x="5948" y="6107"/>
                        <a:pt x="6067" y="6167"/>
                      </a:cubicBezTo>
                      <a:lnTo>
                        <a:pt x="6067" y="6406"/>
                      </a:lnTo>
                      <a:cubicBezTo>
                        <a:pt x="6227" y="6446"/>
                        <a:pt x="6386" y="6525"/>
                        <a:pt x="6565" y="6426"/>
                      </a:cubicBezTo>
                      <a:cubicBezTo>
                        <a:pt x="6664" y="6485"/>
                        <a:pt x="6843" y="6366"/>
                        <a:pt x="6883" y="6565"/>
                      </a:cubicBezTo>
                      <a:cubicBezTo>
                        <a:pt x="6883" y="6585"/>
                        <a:pt x="6923" y="6625"/>
                        <a:pt x="6963" y="6625"/>
                      </a:cubicBezTo>
                      <a:cubicBezTo>
                        <a:pt x="7142" y="6664"/>
                        <a:pt x="7321" y="6664"/>
                        <a:pt x="7440" y="6505"/>
                      </a:cubicBezTo>
                      <a:close/>
                      <a:moveTo>
                        <a:pt x="1114" y="955"/>
                      </a:moveTo>
                      <a:cubicBezTo>
                        <a:pt x="1114" y="935"/>
                        <a:pt x="1134" y="915"/>
                        <a:pt x="1154" y="895"/>
                      </a:cubicBezTo>
                      <a:cubicBezTo>
                        <a:pt x="1154" y="915"/>
                        <a:pt x="1174" y="935"/>
                        <a:pt x="1174" y="935"/>
                      </a:cubicBezTo>
                      <a:cubicBezTo>
                        <a:pt x="1174" y="955"/>
                        <a:pt x="1134" y="955"/>
                        <a:pt x="1134" y="975"/>
                      </a:cubicBezTo>
                      <a:cubicBezTo>
                        <a:pt x="1114" y="975"/>
                        <a:pt x="1114" y="955"/>
                        <a:pt x="1114" y="955"/>
                      </a:cubicBezTo>
                      <a:close/>
                      <a:moveTo>
                        <a:pt x="975" y="1771"/>
                      </a:moveTo>
                      <a:cubicBezTo>
                        <a:pt x="995" y="1751"/>
                        <a:pt x="1015" y="1731"/>
                        <a:pt x="1035" y="1731"/>
                      </a:cubicBezTo>
                      <a:cubicBezTo>
                        <a:pt x="1054" y="1731"/>
                        <a:pt x="1094" y="1751"/>
                        <a:pt x="1154" y="1791"/>
                      </a:cubicBezTo>
                      <a:cubicBezTo>
                        <a:pt x="1094" y="1811"/>
                        <a:pt x="1054" y="1830"/>
                        <a:pt x="1035" y="1830"/>
                      </a:cubicBezTo>
                      <a:cubicBezTo>
                        <a:pt x="1015" y="1811"/>
                        <a:pt x="995" y="1791"/>
                        <a:pt x="975" y="1771"/>
                      </a:cubicBezTo>
                      <a:close/>
                      <a:moveTo>
                        <a:pt x="2049" y="4576"/>
                      </a:moveTo>
                      <a:lnTo>
                        <a:pt x="2069" y="4576"/>
                      </a:lnTo>
                      <a:lnTo>
                        <a:pt x="2049" y="4595"/>
                      </a:lnTo>
                      <a:close/>
                      <a:moveTo>
                        <a:pt x="2526" y="4934"/>
                      </a:moveTo>
                      <a:cubicBezTo>
                        <a:pt x="2606" y="4973"/>
                        <a:pt x="2666" y="5013"/>
                        <a:pt x="2745" y="5053"/>
                      </a:cubicBezTo>
                      <a:cubicBezTo>
                        <a:pt x="2686" y="5093"/>
                        <a:pt x="2626" y="5133"/>
                        <a:pt x="2586" y="5152"/>
                      </a:cubicBezTo>
                      <a:cubicBezTo>
                        <a:pt x="2507" y="5033"/>
                        <a:pt x="2507" y="5033"/>
                        <a:pt x="2526" y="4934"/>
                      </a:cubicBezTo>
                      <a:close/>
                      <a:moveTo>
                        <a:pt x="2964" y="5391"/>
                      </a:moveTo>
                      <a:cubicBezTo>
                        <a:pt x="2904" y="5332"/>
                        <a:pt x="2865" y="5312"/>
                        <a:pt x="2845" y="5272"/>
                      </a:cubicBezTo>
                      <a:cubicBezTo>
                        <a:pt x="2845" y="5252"/>
                        <a:pt x="2885" y="5192"/>
                        <a:pt x="2924" y="5172"/>
                      </a:cubicBezTo>
                      <a:cubicBezTo>
                        <a:pt x="2984" y="5152"/>
                        <a:pt x="3044" y="5232"/>
                        <a:pt x="3024" y="5292"/>
                      </a:cubicBezTo>
                      <a:cubicBezTo>
                        <a:pt x="3024" y="5312"/>
                        <a:pt x="3004" y="5351"/>
                        <a:pt x="2964" y="5391"/>
                      </a:cubicBezTo>
                      <a:close/>
                      <a:moveTo>
                        <a:pt x="3720" y="5411"/>
                      </a:moveTo>
                      <a:cubicBezTo>
                        <a:pt x="3740" y="5411"/>
                        <a:pt x="3760" y="5391"/>
                        <a:pt x="3780" y="5391"/>
                      </a:cubicBezTo>
                      <a:cubicBezTo>
                        <a:pt x="3800" y="5411"/>
                        <a:pt x="3800" y="5431"/>
                        <a:pt x="3839" y="5451"/>
                      </a:cubicBezTo>
                      <a:cubicBezTo>
                        <a:pt x="3800" y="5451"/>
                        <a:pt x="3760" y="5471"/>
                        <a:pt x="3740" y="5471"/>
                      </a:cubicBezTo>
                      <a:cubicBezTo>
                        <a:pt x="3720" y="5471"/>
                        <a:pt x="3720" y="5431"/>
                        <a:pt x="3720" y="5411"/>
                      </a:cubicBezTo>
                      <a:close/>
                      <a:moveTo>
                        <a:pt x="9310" y="5709"/>
                      </a:moveTo>
                      <a:cubicBezTo>
                        <a:pt x="9270" y="5729"/>
                        <a:pt x="9250" y="5729"/>
                        <a:pt x="9230" y="5749"/>
                      </a:cubicBezTo>
                      <a:cubicBezTo>
                        <a:pt x="9210" y="5729"/>
                        <a:pt x="9210" y="5709"/>
                        <a:pt x="9210" y="5690"/>
                      </a:cubicBezTo>
                      <a:cubicBezTo>
                        <a:pt x="9230" y="5670"/>
                        <a:pt x="9250" y="5670"/>
                        <a:pt x="9270" y="5650"/>
                      </a:cubicBezTo>
                      <a:cubicBezTo>
                        <a:pt x="9290" y="5670"/>
                        <a:pt x="9290" y="5690"/>
                        <a:pt x="9310" y="5709"/>
                      </a:cubicBezTo>
                      <a:close/>
                      <a:moveTo>
                        <a:pt x="4774" y="5789"/>
                      </a:moveTo>
                      <a:cubicBezTo>
                        <a:pt x="4794" y="5789"/>
                        <a:pt x="4814" y="5769"/>
                        <a:pt x="4834" y="5769"/>
                      </a:cubicBezTo>
                      <a:cubicBezTo>
                        <a:pt x="4854" y="5769"/>
                        <a:pt x="4874" y="5789"/>
                        <a:pt x="4874" y="5789"/>
                      </a:cubicBezTo>
                      <a:cubicBezTo>
                        <a:pt x="4874" y="5809"/>
                        <a:pt x="4854" y="5829"/>
                        <a:pt x="4834" y="5829"/>
                      </a:cubicBezTo>
                      <a:cubicBezTo>
                        <a:pt x="4814" y="5829"/>
                        <a:pt x="4794" y="5809"/>
                        <a:pt x="4774" y="5789"/>
                      </a:cubicBezTo>
                      <a:close/>
                      <a:moveTo>
                        <a:pt x="8474" y="5809"/>
                      </a:moveTo>
                      <a:cubicBezTo>
                        <a:pt x="8474" y="5789"/>
                        <a:pt x="8494" y="5769"/>
                        <a:pt x="8514" y="5729"/>
                      </a:cubicBezTo>
                      <a:cubicBezTo>
                        <a:pt x="8514" y="5709"/>
                        <a:pt x="8514" y="5690"/>
                        <a:pt x="8514" y="5650"/>
                      </a:cubicBezTo>
                      <a:lnTo>
                        <a:pt x="8514" y="5650"/>
                      </a:lnTo>
                      <a:lnTo>
                        <a:pt x="8514" y="5729"/>
                      </a:lnTo>
                      <a:cubicBezTo>
                        <a:pt x="8534" y="5749"/>
                        <a:pt x="8534" y="5749"/>
                        <a:pt x="8534" y="5769"/>
                      </a:cubicBezTo>
                      <a:cubicBezTo>
                        <a:pt x="8554" y="5789"/>
                        <a:pt x="8574" y="5809"/>
                        <a:pt x="8594" y="5849"/>
                      </a:cubicBezTo>
                      <a:cubicBezTo>
                        <a:pt x="8594" y="5849"/>
                        <a:pt x="8554" y="5889"/>
                        <a:pt x="8534" y="5869"/>
                      </a:cubicBezTo>
                      <a:cubicBezTo>
                        <a:pt x="8514" y="5849"/>
                        <a:pt x="8474" y="5829"/>
                        <a:pt x="8474" y="5809"/>
                      </a:cubicBezTo>
                      <a:close/>
                      <a:moveTo>
                        <a:pt x="5172" y="5869"/>
                      </a:moveTo>
                      <a:lnTo>
                        <a:pt x="5212" y="5869"/>
                      </a:lnTo>
                      <a:lnTo>
                        <a:pt x="5212" y="5889"/>
                      </a:lnTo>
                      <a:close/>
                      <a:moveTo>
                        <a:pt x="5391" y="5968"/>
                      </a:moveTo>
                      <a:cubicBezTo>
                        <a:pt x="5391" y="5948"/>
                        <a:pt x="5391" y="5948"/>
                        <a:pt x="5411" y="5928"/>
                      </a:cubicBezTo>
                      <a:cubicBezTo>
                        <a:pt x="5411" y="5948"/>
                        <a:pt x="5391" y="5968"/>
                        <a:pt x="5391" y="5988"/>
                      </a:cubicBezTo>
                      <a:cubicBezTo>
                        <a:pt x="5391" y="5988"/>
                        <a:pt x="5391" y="5968"/>
                        <a:pt x="5391" y="5968"/>
                      </a:cubicBezTo>
                      <a:close/>
                      <a:moveTo>
                        <a:pt x="7579" y="6087"/>
                      </a:moveTo>
                      <a:lnTo>
                        <a:pt x="7599" y="6107"/>
                      </a:lnTo>
                      <a:lnTo>
                        <a:pt x="7579" y="61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688;p26">
                  <a:extLst>
                    <a:ext uri="{FF2B5EF4-FFF2-40B4-BE49-F238E27FC236}">
                      <a16:creationId xmlns:a16="http://schemas.microsoft.com/office/drawing/2014/main" id="{CFE74509-0BF1-6832-BDCD-F23692A7AE5D}"/>
                    </a:ext>
                  </a:extLst>
                </p:cNvPr>
                <p:cNvSpPr/>
                <p:nvPr/>
              </p:nvSpPr>
              <p:spPr>
                <a:xfrm>
                  <a:off x="6142400" y="-1935175"/>
                  <a:ext cx="241725" cy="16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9" h="6665" extrusionOk="0">
                      <a:moveTo>
                        <a:pt x="1074" y="6605"/>
                      </a:moveTo>
                      <a:cubicBezTo>
                        <a:pt x="1393" y="6526"/>
                        <a:pt x="1711" y="6287"/>
                        <a:pt x="1910" y="5988"/>
                      </a:cubicBezTo>
                      <a:cubicBezTo>
                        <a:pt x="1989" y="5869"/>
                        <a:pt x="2049" y="5770"/>
                        <a:pt x="2169" y="5670"/>
                      </a:cubicBezTo>
                      <a:cubicBezTo>
                        <a:pt x="2248" y="5611"/>
                        <a:pt x="2308" y="5511"/>
                        <a:pt x="2367" y="5412"/>
                      </a:cubicBezTo>
                      <a:cubicBezTo>
                        <a:pt x="2467" y="5272"/>
                        <a:pt x="2566" y="5093"/>
                        <a:pt x="2706" y="4974"/>
                      </a:cubicBezTo>
                      <a:cubicBezTo>
                        <a:pt x="3024" y="4715"/>
                        <a:pt x="3223" y="4377"/>
                        <a:pt x="3442" y="4059"/>
                      </a:cubicBezTo>
                      <a:cubicBezTo>
                        <a:pt x="3501" y="3979"/>
                        <a:pt x="3541" y="3900"/>
                        <a:pt x="3601" y="3820"/>
                      </a:cubicBezTo>
                      <a:cubicBezTo>
                        <a:pt x="3800" y="3542"/>
                        <a:pt x="4019" y="3303"/>
                        <a:pt x="4277" y="3104"/>
                      </a:cubicBezTo>
                      <a:cubicBezTo>
                        <a:pt x="4396" y="3005"/>
                        <a:pt x="4536" y="2885"/>
                        <a:pt x="4595" y="2746"/>
                      </a:cubicBezTo>
                      <a:cubicBezTo>
                        <a:pt x="4655" y="2627"/>
                        <a:pt x="4735" y="2587"/>
                        <a:pt x="4834" y="2527"/>
                      </a:cubicBezTo>
                      <a:cubicBezTo>
                        <a:pt x="4914" y="2448"/>
                        <a:pt x="5053" y="2428"/>
                        <a:pt x="5093" y="2288"/>
                      </a:cubicBezTo>
                      <a:cubicBezTo>
                        <a:pt x="5113" y="2269"/>
                        <a:pt x="5192" y="2249"/>
                        <a:pt x="5232" y="2229"/>
                      </a:cubicBezTo>
                      <a:cubicBezTo>
                        <a:pt x="5312" y="2169"/>
                        <a:pt x="5391" y="2129"/>
                        <a:pt x="5451" y="2050"/>
                      </a:cubicBezTo>
                      <a:cubicBezTo>
                        <a:pt x="5530" y="1990"/>
                        <a:pt x="5590" y="1950"/>
                        <a:pt x="5690" y="1970"/>
                      </a:cubicBezTo>
                      <a:cubicBezTo>
                        <a:pt x="5729" y="1990"/>
                        <a:pt x="5809" y="1970"/>
                        <a:pt x="5849" y="1930"/>
                      </a:cubicBezTo>
                      <a:cubicBezTo>
                        <a:pt x="6048" y="1831"/>
                        <a:pt x="6227" y="1731"/>
                        <a:pt x="6406" y="1632"/>
                      </a:cubicBezTo>
                      <a:cubicBezTo>
                        <a:pt x="6605" y="1513"/>
                        <a:pt x="6803" y="1413"/>
                        <a:pt x="7062" y="1453"/>
                      </a:cubicBezTo>
                      <a:cubicBezTo>
                        <a:pt x="7221" y="1453"/>
                        <a:pt x="7400" y="1393"/>
                        <a:pt x="7579" y="1413"/>
                      </a:cubicBezTo>
                      <a:cubicBezTo>
                        <a:pt x="7738" y="1433"/>
                        <a:pt x="7878" y="1334"/>
                        <a:pt x="8037" y="1373"/>
                      </a:cubicBezTo>
                      <a:cubicBezTo>
                        <a:pt x="8116" y="1393"/>
                        <a:pt x="8216" y="1353"/>
                        <a:pt x="8315" y="1314"/>
                      </a:cubicBezTo>
                      <a:cubicBezTo>
                        <a:pt x="8574" y="1174"/>
                        <a:pt x="8852" y="1155"/>
                        <a:pt x="9131" y="1174"/>
                      </a:cubicBezTo>
                      <a:cubicBezTo>
                        <a:pt x="9310" y="1174"/>
                        <a:pt x="9469" y="1135"/>
                        <a:pt x="9608" y="1075"/>
                      </a:cubicBezTo>
                      <a:cubicBezTo>
                        <a:pt x="9668" y="856"/>
                        <a:pt x="9350" y="856"/>
                        <a:pt x="9409" y="637"/>
                      </a:cubicBezTo>
                      <a:cubicBezTo>
                        <a:pt x="9171" y="598"/>
                        <a:pt x="8932" y="478"/>
                        <a:pt x="8654" y="637"/>
                      </a:cubicBezTo>
                      <a:cubicBezTo>
                        <a:pt x="8634" y="578"/>
                        <a:pt x="8634" y="518"/>
                        <a:pt x="8614" y="478"/>
                      </a:cubicBezTo>
                      <a:cubicBezTo>
                        <a:pt x="8574" y="419"/>
                        <a:pt x="8514" y="419"/>
                        <a:pt x="8455" y="438"/>
                      </a:cubicBezTo>
                      <a:cubicBezTo>
                        <a:pt x="8216" y="518"/>
                        <a:pt x="8216" y="538"/>
                        <a:pt x="8077" y="498"/>
                      </a:cubicBezTo>
                      <a:cubicBezTo>
                        <a:pt x="8136" y="458"/>
                        <a:pt x="8196" y="419"/>
                        <a:pt x="8276" y="399"/>
                      </a:cubicBezTo>
                      <a:cubicBezTo>
                        <a:pt x="8196" y="200"/>
                        <a:pt x="8037" y="220"/>
                        <a:pt x="7898" y="200"/>
                      </a:cubicBezTo>
                      <a:cubicBezTo>
                        <a:pt x="7838" y="200"/>
                        <a:pt x="7758" y="220"/>
                        <a:pt x="7679" y="220"/>
                      </a:cubicBezTo>
                      <a:cubicBezTo>
                        <a:pt x="7659" y="220"/>
                        <a:pt x="7619" y="200"/>
                        <a:pt x="7579" y="180"/>
                      </a:cubicBezTo>
                      <a:cubicBezTo>
                        <a:pt x="7579" y="180"/>
                        <a:pt x="7579" y="200"/>
                        <a:pt x="7559" y="220"/>
                      </a:cubicBezTo>
                      <a:cubicBezTo>
                        <a:pt x="7559" y="200"/>
                        <a:pt x="7559" y="180"/>
                        <a:pt x="7559" y="180"/>
                      </a:cubicBezTo>
                      <a:cubicBezTo>
                        <a:pt x="7540" y="200"/>
                        <a:pt x="7500" y="220"/>
                        <a:pt x="7460" y="180"/>
                      </a:cubicBezTo>
                      <a:cubicBezTo>
                        <a:pt x="7321" y="1"/>
                        <a:pt x="7142" y="1"/>
                        <a:pt x="6963" y="41"/>
                      </a:cubicBezTo>
                      <a:cubicBezTo>
                        <a:pt x="6923" y="41"/>
                        <a:pt x="6883" y="80"/>
                        <a:pt x="6883" y="100"/>
                      </a:cubicBezTo>
                      <a:cubicBezTo>
                        <a:pt x="6843" y="299"/>
                        <a:pt x="6664" y="180"/>
                        <a:pt x="6565" y="239"/>
                      </a:cubicBezTo>
                      <a:cubicBezTo>
                        <a:pt x="6386" y="140"/>
                        <a:pt x="6227" y="220"/>
                        <a:pt x="6067" y="259"/>
                      </a:cubicBezTo>
                      <a:lnTo>
                        <a:pt x="6067" y="498"/>
                      </a:lnTo>
                      <a:cubicBezTo>
                        <a:pt x="5948" y="558"/>
                        <a:pt x="5888" y="438"/>
                        <a:pt x="5789" y="438"/>
                      </a:cubicBezTo>
                      <a:cubicBezTo>
                        <a:pt x="5749" y="498"/>
                        <a:pt x="5690" y="558"/>
                        <a:pt x="5630" y="617"/>
                      </a:cubicBezTo>
                      <a:cubicBezTo>
                        <a:pt x="5610" y="598"/>
                        <a:pt x="5590" y="578"/>
                        <a:pt x="5590" y="558"/>
                      </a:cubicBezTo>
                      <a:cubicBezTo>
                        <a:pt x="5530" y="319"/>
                        <a:pt x="5491" y="279"/>
                        <a:pt x="5312" y="359"/>
                      </a:cubicBezTo>
                      <a:cubicBezTo>
                        <a:pt x="5212" y="399"/>
                        <a:pt x="5152" y="339"/>
                        <a:pt x="5073" y="339"/>
                      </a:cubicBezTo>
                      <a:cubicBezTo>
                        <a:pt x="5073" y="339"/>
                        <a:pt x="4993" y="319"/>
                        <a:pt x="5053" y="379"/>
                      </a:cubicBezTo>
                      <a:cubicBezTo>
                        <a:pt x="5053" y="379"/>
                        <a:pt x="5073" y="399"/>
                        <a:pt x="5073" y="399"/>
                      </a:cubicBezTo>
                      <a:cubicBezTo>
                        <a:pt x="5073" y="419"/>
                        <a:pt x="5073" y="438"/>
                        <a:pt x="5073" y="438"/>
                      </a:cubicBezTo>
                      <a:cubicBezTo>
                        <a:pt x="5013" y="518"/>
                        <a:pt x="4953" y="438"/>
                        <a:pt x="4914" y="438"/>
                      </a:cubicBezTo>
                      <a:cubicBezTo>
                        <a:pt x="4834" y="438"/>
                        <a:pt x="4774" y="438"/>
                        <a:pt x="4715" y="458"/>
                      </a:cubicBezTo>
                      <a:cubicBezTo>
                        <a:pt x="4595" y="458"/>
                        <a:pt x="4576" y="498"/>
                        <a:pt x="4615" y="677"/>
                      </a:cubicBezTo>
                      <a:cubicBezTo>
                        <a:pt x="4556" y="677"/>
                        <a:pt x="4516" y="677"/>
                        <a:pt x="4476" y="657"/>
                      </a:cubicBezTo>
                      <a:cubicBezTo>
                        <a:pt x="4337" y="598"/>
                        <a:pt x="4198" y="558"/>
                        <a:pt x="4098" y="717"/>
                      </a:cubicBezTo>
                      <a:cubicBezTo>
                        <a:pt x="4058" y="777"/>
                        <a:pt x="3939" y="757"/>
                        <a:pt x="3839" y="777"/>
                      </a:cubicBezTo>
                      <a:cubicBezTo>
                        <a:pt x="3780" y="896"/>
                        <a:pt x="3939" y="89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4058" y="995"/>
                        <a:pt x="4138" y="995"/>
                        <a:pt x="4237" y="1015"/>
                      </a:cubicBezTo>
                      <a:cubicBezTo>
                        <a:pt x="4237" y="956"/>
                        <a:pt x="4217" y="896"/>
                        <a:pt x="4217" y="836"/>
                      </a:cubicBezTo>
                      <a:cubicBezTo>
                        <a:pt x="4277" y="816"/>
                        <a:pt x="4357" y="737"/>
                        <a:pt x="4357" y="876"/>
                      </a:cubicBezTo>
                      <a:cubicBezTo>
                        <a:pt x="4337" y="956"/>
                        <a:pt x="4377" y="976"/>
                        <a:pt x="4436" y="995"/>
                      </a:cubicBezTo>
                      <a:cubicBezTo>
                        <a:pt x="4456" y="1035"/>
                        <a:pt x="4476" y="1095"/>
                        <a:pt x="4496" y="1155"/>
                      </a:cubicBezTo>
                      <a:cubicBezTo>
                        <a:pt x="4317" y="1194"/>
                        <a:pt x="4158" y="1155"/>
                        <a:pt x="4019" y="1095"/>
                      </a:cubicBezTo>
                      <a:cubicBezTo>
                        <a:pt x="3999" y="1075"/>
                        <a:pt x="3979" y="1015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959" y="976"/>
                        <a:pt x="3959" y="976"/>
                        <a:pt x="3959" y="976"/>
                      </a:cubicBezTo>
                      <a:cubicBezTo>
                        <a:pt x="3899" y="995"/>
                        <a:pt x="3859" y="1015"/>
                        <a:pt x="3839" y="1015"/>
                      </a:cubicBezTo>
                      <a:cubicBezTo>
                        <a:pt x="3780" y="976"/>
                        <a:pt x="3720" y="916"/>
                        <a:pt x="3660" y="876"/>
                      </a:cubicBezTo>
                      <a:cubicBezTo>
                        <a:pt x="3700" y="1095"/>
                        <a:pt x="3501" y="1075"/>
                        <a:pt x="3382" y="1155"/>
                      </a:cubicBezTo>
                      <a:cubicBezTo>
                        <a:pt x="3462" y="1214"/>
                        <a:pt x="3501" y="1254"/>
                        <a:pt x="3481" y="1373"/>
                      </a:cubicBezTo>
                      <a:cubicBezTo>
                        <a:pt x="3422" y="1334"/>
                        <a:pt x="3362" y="1314"/>
                        <a:pt x="3302" y="1274"/>
                      </a:cubicBezTo>
                      <a:lnTo>
                        <a:pt x="3302" y="1294"/>
                      </a:lnTo>
                      <a:cubicBezTo>
                        <a:pt x="3282" y="1294"/>
                        <a:pt x="3282" y="1294"/>
                        <a:pt x="3282" y="1294"/>
                      </a:cubicBezTo>
                      <a:cubicBezTo>
                        <a:pt x="3263" y="1294"/>
                        <a:pt x="3263" y="1314"/>
                        <a:pt x="3243" y="1314"/>
                      </a:cubicBezTo>
                      <a:cubicBezTo>
                        <a:pt x="3243" y="1314"/>
                        <a:pt x="3243" y="1294"/>
                        <a:pt x="3243" y="1274"/>
                      </a:cubicBezTo>
                      <a:cubicBezTo>
                        <a:pt x="3243" y="1274"/>
                        <a:pt x="3263" y="1294"/>
                        <a:pt x="3282" y="1294"/>
                      </a:cubicBezTo>
                      <a:lnTo>
                        <a:pt x="3282" y="1274"/>
                      </a:lnTo>
                      <a:cubicBezTo>
                        <a:pt x="3282" y="1274"/>
                        <a:pt x="3302" y="1274"/>
                        <a:pt x="3302" y="1274"/>
                      </a:cubicBezTo>
                      <a:cubicBezTo>
                        <a:pt x="3282" y="1194"/>
                        <a:pt x="3282" y="1115"/>
                        <a:pt x="3263" y="1035"/>
                      </a:cubicBezTo>
                      <a:cubicBezTo>
                        <a:pt x="3123" y="1055"/>
                        <a:pt x="2984" y="1095"/>
                        <a:pt x="2865" y="1095"/>
                      </a:cubicBezTo>
                      <a:cubicBezTo>
                        <a:pt x="2725" y="1095"/>
                        <a:pt x="2626" y="1095"/>
                        <a:pt x="2606" y="1274"/>
                      </a:cubicBezTo>
                      <a:cubicBezTo>
                        <a:pt x="2606" y="1334"/>
                        <a:pt x="2546" y="1393"/>
                        <a:pt x="2507" y="1433"/>
                      </a:cubicBezTo>
                      <a:cubicBezTo>
                        <a:pt x="2387" y="1513"/>
                        <a:pt x="2328" y="1672"/>
                        <a:pt x="2248" y="1791"/>
                      </a:cubicBezTo>
                      <a:cubicBezTo>
                        <a:pt x="2208" y="1831"/>
                        <a:pt x="2208" y="1871"/>
                        <a:pt x="2149" y="1851"/>
                      </a:cubicBezTo>
                      <a:cubicBezTo>
                        <a:pt x="2089" y="1831"/>
                        <a:pt x="2069" y="1811"/>
                        <a:pt x="2069" y="1751"/>
                      </a:cubicBezTo>
                      <a:cubicBezTo>
                        <a:pt x="2069" y="1692"/>
                        <a:pt x="2029" y="1652"/>
                        <a:pt x="1970" y="1672"/>
                      </a:cubicBezTo>
                      <a:cubicBezTo>
                        <a:pt x="1950" y="1672"/>
                        <a:pt x="1890" y="1712"/>
                        <a:pt x="1910" y="1731"/>
                      </a:cubicBezTo>
                      <a:cubicBezTo>
                        <a:pt x="1910" y="1891"/>
                        <a:pt x="1791" y="1930"/>
                        <a:pt x="1651" y="1970"/>
                      </a:cubicBezTo>
                      <a:cubicBezTo>
                        <a:pt x="1671" y="2030"/>
                        <a:pt x="1671" y="2070"/>
                        <a:pt x="1691" y="2129"/>
                      </a:cubicBezTo>
                      <a:cubicBezTo>
                        <a:pt x="1572" y="2209"/>
                        <a:pt x="1532" y="2109"/>
                        <a:pt x="1512" y="1990"/>
                      </a:cubicBezTo>
                      <a:cubicBezTo>
                        <a:pt x="1432" y="2090"/>
                        <a:pt x="1393" y="2149"/>
                        <a:pt x="1333" y="2209"/>
                      </a:cubicBezTo>
                      <a:cubicBezTo>
                        <a:pt x="1413" y="2288"/>
                        <a:pt x="1472" y="2348"/>
                        <a:pt x="1532" y="2408"/>
                      </a:cubicBezTo>
                      <a:cubicBezTo>
                        <a:pt x="1452" y="2607"/>
                        <a:pt x="1313" y="2487"/>
                        <a:pt x="1194" y="2487"/>
                      </a:cubicBezTo>
                      <a:cubicBezTo>
                        <a:pt x="1194" y="2487"/>
                        <a:pt x="1174" y="2507"/>
                        <a:pt x="1174" y="2507"/>
                      </a:cubicBezTo>
                      <a:cubicBezTo>
                        <a:pt x="1174" y="2507"/>
                        <a:pt x="1174" y="2527"/>
                        <a:pt x="1194" y="2527"/>
                      </a:cubicBezTo>
                      <a:cubicBezTo>
                        <a:pt x="1253" y="2587"/>
                        <a:pt x="1214" y="2647"/>
                        <a:pt x="1174" y="2647"/>
                      </a:cubicBezTo>
                      <a:cubicBezTo>
                        <a:pt x="1094" y="2666"/>
                        <a:pt x="1035" y="2627"/>
                        <a:pt x="955" y="2627"/>
                      </a:cubicBezTo>
                      <a:cubicBezTo>
                        <a:pt x="935" y="2627"/>
                        <a:pt x="895" y="2666"/>
                        <a:pt x="836" y="2706"/>
                      </a:cubicBezTo>
                      <a:cubicBezTo>
                        <a:pt x="935" y="2746"/>
                        <a:pt x="975" y="2766"/>
                        <a:pt x="1055" y="2786"/>
                      </a:cubicBezTo>
                      <a:cubicBezTo>
                        <a:pt x="1035" y="2806"/>
                        <a:pt x="1015" y="2845"/>
                        <a:pt x="1015" y="2845"/>
                      </a:cubicBezTo>
                      <a:cubicBezTo>
                        <a:pt x="836" y="2806"/>
                        <a:pt x="677" y="2865"/>
                        <a:pt x="577" y="3024"/>
                      </a:cubicBezTo>
                      <a:cubicBezTo>
                        <a:pt x="677" y="3084"/>
                        <a:pt x="677" y="3084"/>
                        <a:pt x="756" y="3204"/>
                      </a:cubicBezTo>
                      <a:cubicBezTo>
                        <a:pt x="637" y="3303"/>
                        <a:pt x="517" y="3204"/>
                        <a:pt x="398" y="3263"/>
                      </a:cubicBezTo>
                      <a:cubicBezTo>
                        <a:pt x="358" y="3363"/>
                        <a:pt x="418" y="3522"/>
                        <a:pt x="279" y="3601"/>
                      </a:cubicBezTo>
                      <a:cubicBezTo>
                        <a:pt x="159" y="4059"/>
                        <a:pt x="0" y="4497"/>
                        <a:pt x="139" y="4994"/>
                      </a:cubicBezTo>
                      <a:cubicBezTo>
                        <a:pt x="179" y="5113"/>
                        <a:pt x="179" y="5252"/>
                        <a:pt x="199" y="5392"/>
                      </a:cubicBezTo>
                      <a:cubicBezTo>
                        <a:pt x="259" y="5690"/>
                        <a:pt x="338" y="5988"/>
                        <a:pt x="498" y="6247"/>
                      </a:cubicBezTo>
                      <a:cubicBezTo>
                        <a:pt x="517" y="6287"/>
                        <a:pt x="498" y="6366"/>
                        <a:pt x="537" y="6426"/>
                      </a:cubicBezTo>
                      <a:cubicBezTo>
                        <a:pt x="677" y="6625"/>
                        <a:pt x="836" y="6665"/>
                        <a:pt x="1074" y="6605"/>
                      </a:cubicBezTo>
                      <a:close/>
                      <a:moveTo>
                        <a:pt x="7599" y="558"/>
                      </a:moveTo>
                      <a:lnTo>
                        <a:pt x="7619" y="558"/>
                      </a:lnTo>
                      <a:lnTo>
                        <a:pt x="7599" y="578"/>
                      </a:lnTo>
                      <a:close/>
                      <a:moveTo>
                        <a:pt x="5411" y="717"/>
                      </a:moveTo>
                      <a:cubicBezTo>
                        <a:pt x="5411" y="697"/>
                        <a:pt x="5411" y="697"/>
                        <a:pt x="5411" y="677"/>
                      </a:cubicBezTo>
                      <a:cubicBezTo>
                        <a:pt x="5411" y="697"/>
                        <a:pt x="5411" y="717"/>
                        <a:pt x="5431" y="737"/>
                      </a:cubicBezTo>
                      <a:cubicBezTo>
                        <a:pt x="5411" y="717"/>
                        <a:pt x="5411" y="717"/>
                        <a:pt x="5411" y="717"/>
                      </a:cubicBezTo>
                      <a:close/>
                      <a:moveTo>
                        <a:pt x="5192" y="796"/>
                      </a:moveTo>
                      <a:lnTo>
                        <a:pt x="5232" y="777"/>
                      </a:lnTo>
                      <a:lnTo>
                        <a:pt x="5232" y="816"/>
                      </a:lnTo>
                      <a:close/>
                      <a:moveTo>
                        <a:pt x="4794" y="876"/>
                      </a:moveTo>
                      <a:cubicBezTo>
                        <a:pt x="4814" y="856"/>
                        <a:pt x="4834" y="836"/>
                        <a:pt x="4854" y="836"/>
                      </a:cubicBezTo>
                      <a:cubicBezTo>
                        <a:pt x="4874" y="836"/>
                        <a:pt x="4894" y="856"/>
                        <a:pt x="4894" y="876"/>
                      </a:cubicBezTo>
                      <a:cubicBezTo>
                        <a:pt x="4894" y="876"/>
                        <a:pt x="4874" y="896"/>
                        <a:pt x="4854" y="896"/>
                      </a:cubicBezTo>
                      <a:cubicBezTo>
                        <a:pt x="4834" y="896"/>
                        <a:pt x="4814" y="876"/>
                        <a:pt x="4794" y="876"/>
                      </a:cubicBezTo>
                      <a:close/>
                      <a:moveTo>
                        <a:pt x="8534" y="1015"/>
                      </a:moveTo>
                      <a:cubicBezTo>
                        <a:pt x="8534" y="976"/>
                        <a:pt x="8534" y="956"/>
                        <a:pt x="8534" y="936"/>
                      </a:cubicBezTo>
                      <a:cubicBezTo>
                        <a:pt x="8514" y="916"/>
                        <a:pt x="8494" y="876"/>
                        <a:pt x="8494" y="856"/>
                      </a:cubicBezTo>
                      <a:cubicBezTo>
                        <a:pt x="8514" y="836"/>
                        <a:pt x="8534" y="816"/>
                        <a:pt x="8554" y="796"/>
                      </a:cubicBezTo>
                      <a:cubicBezTo>
                        <a:pt x="8574" y="796"/>
                        <a:pt x="8614" y="816"/>
                        <a:pt x="8614" y="836"/>
                      </a:cubicBezTo>
                      <a:cubicBezTo>
                        <a:pt x="8594" y="856"/>
                        <a:pt x="8574" y="876"/>
                        <a:pt x="8574" y="916"/>
                      </a:cubicBezTo>
                      <a:cubicBezTo>
                        <a:pt x="8554" y="916"/>
                        <a:pt x="8554" y="916"/>
                        <a:pt x="8534" y="936"/>
                      </a:cubicBezTo>
                      <a:lnTo>
                        <a:pt x="8534" y="1015"/>
                      </a:lnTo>
                      <a:cubicBezTo>
                        <a:pt x="8534" y="1015"/>
                        <a:pt x="8534" y="1015"/>
                        <a:pt x="8534" y="1015"/>
                      </a:cubicBezTo>
                      <a:close/>
                      <a:moveTo>
                        <a:pt x="9230" y="976"/>
                      </a:moveTo>
                      <a:cubicBezTo>
                        <a:pt x="9230" y="956"/>
                        <a:pt x="9230" y="936"/>
                        <a:pt x="9250" y="916"/>
                      </a:cubicBezTo>
                      <a:cubicBezTo>
                        <a:pt x="9270" y="936"/>
                        <a:pt x="9310" y="936"/>
                        <a:pt x="9330" y="956"/>
                      </a:cubicBezTo>
                      <a:cubicBezTo>
                        <a:pt x="9310" y="976"/>
                        <a:pt x="9310" y="995"/>
                        <a:pt x="9290" y="1015"/>
                      </a:cubicBezTo>
                      <a:cubicBezTo>
                        <a:pt x="9270" y="995"/>
                        <a:pt x="9250" y="995"/>
                        <a:pt x="9230" y="976"/>
                      </a:cubicBezTo>
                      <a:close/>
                      <a:moveTo>
                        <a:pt x="3740" y="1254"/>
                      </a:moveTo>
                      <a:cubicBezTo>
                        <a:pt x="3740" y="1234"/>
                        <a:pt x="3740" y="1214"/>
                        <a:pt x="3760" y="1214"/>
                      </a:cubicBezTo>
                      <a:cubicBezTo>
                        <a:pt x="3780" y="1214"/>
                        <a:pt x="3820" y="1214"/>
                        <a:pt x="3859" y="1214"/>
                      </a:cubicBezTo>
                      <a:cubicBezTo>
                        <a:pt x="3820" y="1254"/>
                        <a:pt x="3820" y="1254"/>
                        <a:pt x="3800" y="1274"/>
                      </a:cubicBezTo>
                      <a:cubicBezTo>
                        <a:pt x="3780" y="1274"/>
                        <a:pt x="3760" y="1254"/>
                        <a:pt x="3740" y="1254"/>
                      </a:cubicBezTo>
                      <a:close/>
                      <a:moveTo>
                        <a:pt x="2865" y="1393"/>
                      </a:moveTo>
                      <a:cubicBezTo>
                        <a:pt x="2865" y="1353"/>
                        <a:pt x="2924" y="1334"/>
                        <a:pt x="2984" y="1274"/>
                      </a:cubicBezTo>
                      <a:cubicBezTo>
                        <a:pt x="3024" y="1314"/>
                        <a:pt x="3044" y="1353"/>
                        <a:pt x="3044" y="1373"/>
                      </a:cubicBezTo>
                      <a:cubicBezTo>
                        <a:pt x="3064" y="1433"/>
                        <a:pt x="3004" y="1513"/>
                        <a:pt x="2944" y="1493"/>
                      </a:cubicBezTo>
                      <a:cubicBezTo>
                        <a:pt x="2905" y="1473"/>
                        <a:pt x="2865" y="1413"/>
                        <a:pt x="2865" y="1393"/>
                      </a:cubicBezTo>
                      <a:close/>
                      <a:moveTo>
                        <a:pt x="2606" y="1513"/>
                      </a:moveTo>
                      <a:cubicBezTo>
                        <a:pt x="2646" y="1533"/>
                        <a:pt x="2706" y="1572"/>
                        <a:pt x="2765" y="1612"/>
                      </a:cubicBezTo>
                      <a:cubicBezTo>
                        <a:pt x="2686" y="1652"/>
                        <a:pt x="2626" y="1692"/>
                        <a:pt x="2546" y="1731"/>
                      </a:cubicBezTo>
                      <a:cubicBezTo>
                        <a:pt x="2527" y="1632"/>
                        <a:pt x="2527" y="1632"/>
                        <a:pt x="2606" y="1513"/>
                      </a:cubicBezTo>
                      <a:close/>
                      <a:moveTo>
                        <a:pt x="2069" y="2070"/>
                      </a:moveTo>
                      <a:lnTo>
                        <a:pt x="2089" y="2090"/>
                      </a:lnTo>
                      <a:lnTo>
                        <a:pt x="2069" y="2090"/>
                      </a:lnTo>
                      <a:close/>
                      <a:moveTo>
                        <a:pt x="995" y="4894"/>
                      </a:moveTo>
                      <a:cubicBezTo>
                        <a:pt x="1015" y="4874"/>
                        <a:pt x="1035" y="4855"/>
                        <a:pt x="1055" y="4835"/>
                      </a:cubicBezTo>
                      <a:cubicBezTo>
                        <a:pt x="1074" y="4835"/>
                        <a:pt x="1114" y="4855"/>
                        <a:pt x="1174" y="4874"/>
                      </a:cubicBezTo>
                      <a:cubicBezTo>
                        <a:pt x="1114" y="4914"/>
                        <a:pt x="1074" y="4934"/>
                        <a:pt x="1055" y="4934"/>
                      </a:cubicBezTo>
                      <a:cubicBezTo>
                        <a:pt x="1035" y="4934"/>
                        <a:pt x="1015" y="4914"/>
                        <a:pt x="995" y="4894"/>
                      </a:cubicBezTo>
                      <a:close/>
                      <a:moveTo>
                        <a:pt x="1134" y="5710"/>
                      </a:moveTo>
                      <a:cubicBezTo>
                        <a:pt x="1134" y="5710"/>
                        <a:pt x="1134" y="5710"/>
                        <a:pt x="1154" y="5690"/>
                      </a:cubicBezTo>
                      <a:cubicBezTo>
                        <a:pt x="1174" y="5710"/>
                        <a:pt x="1194" y="5710"/>
                        <a:pt x="1194" y="5730"/>
                      </a:cubicBezTo>
                      <a:cubicBezTo>
                        <a:pt x="1194" y="5750"/>
                        <a:pt x="1174" y="5750"/>
                        <a:pt x="1174" y="5770"/>
                      </a:cubicBezTo>
                      <a:cubicBezTo>
                        <a:pt x="1154" y="5750"/>
                        <a:pt x="1134" y="5730"/>
                        <a:pt x="1134" y="571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689;p26">
                  <a:extLst>
                    <a:ext uri="{FF2B5EF4-FFF2-40B4-BE49-F238E27FC236}">
                      <a16:creationId xmlns:a16="http://schemas.microsoft.com/office/drawing/2014/main" id="{AD538071-2A76-8524-40D0-C38A07A28761}"/>
                    </a:ext>
                  </a:extLst>
                </p:cNvPr>
                <p:cNvSpPr/>
                <p:nvPr/>
              </p:nvSpPr>
              <p:spPr>
                <a:xfrm>
                  <a:off x="6250302" y="-2141035"/>
                  <a:ext cx="182550" cy="1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" h="7262" extrusionOk="0">
                      <a:moveTo>
                        <a:pt x="618" y="6465"/>
                      </a:moveTo>
                      <a:cubicBezTo>
                        <a:pt x="618" y="6366"/>
                        <a:pt x="598" y="6247"/>
                        <a:pt x="578" y="6147"/>
                      </a:cubicBezTo>
                      <a:cubicBezTo>
                        <a:pt x="578" y="6107"/>
                        <a:pt x="598" y="6087"/>
                        <a:pt x="618" y="6048"/>
                      </a:cubicBezTo>
                      <a:cubicBezTo>
                        <a:pt x="737" y="5888"/>
                        <a:pt x="856" y="5709"/>
                        <a:pt x="956" y="5530"/>
                      </a:cubicBezTo>
                      <a:cubicBezTo>
                        <a:pt x="1015" y="5471"/>
                        <a:pt x="1075" y="5391"/>
                        <a:pt x="1075" y="5312"/>
                      </a:cubicBezTo>
                      <a:cubicBezTo>
                        <a:pt x="1135" y="4993"/>
                        <a:pt x="1393" y="4854"/>
                        <a:pt x="1592" y="4695"/>
                      </a:cubicBezTo>
                      <a:cubicBezTo>
                        <a:pt x="1692" y="4615"/>
                        <a:pt x="1791" y="4576"/>
                        <a:pt x="1871" y="4496"/>
                      </a:cubicBezTo>
                      <a:cubicBezTo>
                        <a:pt x="1931" y="4456"/>
                        <a:pt x="1970" y="4396"/>
                        <a:pt x="2030" y="4357"/>
                      </a:cubicBezTo>
                      <a:cubicBezTo>
                        <a:pt x="2129" y="4396"/>
                        <a:pt x="2249" y="4416"/>
                        <a:pt x="2388" y="4396"/>
                      </a:cubicBezTo>
                      <a:cubicBezTo>
                        <a:pt x="2368" y="4476"/>
                        <a:pt x="2368" y="4536"/>
                        <a:pt x="2348" y="4576"/>
                      </a:cubicBezTo>
                      <a:cubicBezTo>
                        <a:pt x="2507" y="4735"/>
                        <a:pt x="2686" y="4635"/>
                        <a:pt x="2846" y="4635"/>
                      </a:cubicBezTo>
                      <a:cubicBezTo>
                        <a:pt x="2865" y="4635"/>
                        <a:pt x="2885" y="4655"/>
                        <a:pt x="2905" y="4675"/>
                      </a:cubicBezTo>
                      <a:cubicBezTo>
                        <a:pt x="2885" y="4715"/>
                        <a:pt x="2846" y="4774"/>
                        <a:pt x="2826" y="4814"/>
                      </a:cubicBezTo>
                      <a:cubicBezTo>
                        <a:pt x="2846" y="4834"/>
                        <a:pt x="2846" y="4854"/>
                        <a:pt x="2865" y="4854"/>
                      </a:cubicBezTo>
                      <a:cubicBezTo>
                        <a:pt x="2905" y="4854"/>
                        <a:pt x="2965" y="4854"/>
                        <a:pt x="2985" y="4834"/>
                      </a:cubicBezTo>
                      <a:cubicBezTo>
                        <a:pt x="3104" y="4755"/>
                        <a:pt x="3204" y="4814"/>
                        <a:pt x="3283" y="4874"/>
                      </a:cubicBezTo>
                      <a:cubicBezTo>
                        <a:pt x="3363" y="4914"/>
                        <a:pt x="3243" y="5033"/>
                        <a:pt x="3383" y="5073"/>
                      </a:cubicBezTo>
                      <a:cubicBezTo>
                        <a:pt x="3582" y="4854"/>
                        <a:pt x="3721" y="5093"/>
                        <a:pt x="3880" y="5133"/>
                      </a:cubicBezTo>
                      <a:cubicBezTo>
                        <a:pt x="3999" y="5093"/>
                        <a:pt x="4119" y="5033"/>
                        <a:pt x="4238" y="4973"/>
                      </a:cubicBezTo>
                      <a:cubicBezTo>
                        <a:pt x="4218" y="4894"/>
                        <a:pt x="4178" y="4814"/>
                        <a:pt x="4158" y="4695"/>
                      </a:cubicBezTo>
                      <a:cubicBezTo>
                        <a:pt x="4338" y="4774"/>
                        <a:pt x="4198" y="4894"/>
                        <a:pt x="4238" y="4973"/>
                      </a:cubicBezTo>
                      <a:cubicBezTo>
                        <a:pt x="4338" y="4953"/>
                        <a:pt x="4437" y="4934"/>
                        <a:pt x="4477" y="5053"/>
                      </a:cubicBezTo>
                      <a:cubicBezTo>
                        <a:pt x="4437" y="5073"/>
                        <a:pt x="4397" y="5113"/>
                        <a:pt x="4338" y="5172"/>
                      </a:cubicBezTo>
                      <a:cubicBezTo>
                        <a:pt x="4437" y="5212"/>
                        <a:pt x="4517" y="5252"/>
                        <a:pt x="4636" y="5292"/>
                      </a:cubicBezTo>
                      <a:cubicBezTo>
                        <a:pt x="4636" y="5172"/>
                        <a:pt x="4636" y="5093"/>
                        <a:pt x="4636" y="5013"/>
                      </a:cubicBezTo>
                      <a:cubicBezTo>
                        <a:pt x="4636" y="4834"/>
                        <a:pt x="4755" y="4774"/>
                        <a:pt x="4914" y="4735"/>
                      </a:cubicBezTo>
                      <a:cubicBezTo>
                        <a:pt x="4914" y="4874"/>
                        <a:pt x="4934" y="4894"/>
                        <a:pt x="5054" y="5033"/>
                      </a:cubicBezTo>
                      <a:lnTo>
                        <a:pt x="5173" y="4953"/>
                      </a:lnTo>
                      <a:cubicBezTo>
                        <a:pt x="5253" y="4953"/>
                        <a:pt x="5352" y="4953"/>
                        <a:pt x="5432" y="4934"/>
                      </a:cubicBezTo>
                      <a:cubicBezTo>
                        <a:pt x="5432" y="4973"/>
                        <a:pt x="5432" y="4973"/>
                        <a:pt x="5432" y="5013"/>
                      </a:cubicBezTo>
                      <a:cubicBezTo>
                        <a:pt x="5352" y="4993"/>
                        <a:pt x="5272" y="4973"/>
                        <a:pt x="5173" y="4953"/>
                      </a:cubicBezTo>
                      <a:cubicBezTo>
                        <a:pt x="5193" y="5013"/>
                        <a:pt x="5213" y="5073"/>
                        <a:pt x="5153" y="5113"/>
                      </a:cubicBezTo>
                      <a:cubicBezTo>
                        <a:pt x="5332" y="5133"/>
                        <a:pt x="5491" y="5172"/>
                        <a:pt x="5650" y="5073"/>
                      </a:cubicBezTo>
                      <a:cubicBezTo>
                        <a:pt x="5670" y="5053"/>
                        <a:pt x="5730" y="5053"/>
                        <a:pt x="5770" y="5073"/>
                      </a:cubicBezTo>
                      <a:cubicBezTo>
                        <a:pt x="5969" y="5152"/>
                        <a:pt x="6227" y="5053"/>
                        <a:pt x="6406" y="5252"/>
                      </a:cubicBezTo>
                      <a:cubicBezTo>
                        <a:pt x="6406" y="5272"/>
                        <a:pt x="6486" y="5232"/>
                        <a:pt x="6526" y="5212"/>
                      </a:cubicBezTo>
                      <a:cubicBezTo>
                        <a:pt x="6565" y="5172"/>
                        <a:pt x="6546" y="5113"/>
                        <a:pt x="6506" y="5093"/>
                      </a:cubicBezTo>
                      <a:cubicBezTo>
                        <a:pt x="6466" y="5053"/>
                        <a:pt x="6446" y="5053"/>
                        <a:pt x="6406" y="5033"/>
                      </a:cubicBezTo>
                      <a:cubicBezTo>
                        <a:pt x="6705" y="5013"/>
                        <a:pt x="6844" y="4814"/>
                        <a:pt x="7043" y="4635"/>
                      </a:cubicBezTo>
                      <a:cubicBezTo>
                        <a:pt x="6983" y="4615"/>
                        <a:pt x="6943" y="4595"/>
                        <a:pt x="6924" y="4576"/>
                      </a:cubicBezTo>
                      <a:cubicBezTo>
                        <a:pt x="7023" y="4456"/>
                        <a:pt x="7142" y="4337"/>
                        <a:pt x="7242" y="4217"/>
                      </a:cubicBezTo>
                      <a:cubicBezTo>
                        <a:pt x="7262" y="4217"/>
                        <a:pt x="7262" y="4178"/>
                        <a:pt x="7262" y="4158"/>
                      </a:cubicBezTo>
                      <a:cubicBezTo>
                        <a:pt x="7302" y="3999"/>
                        <a:pt x="7302" y="3820"/>
                        <a:pt x="7282" y="3660"/>
                      </a:cubicBezTo>
                      <a:cubicBezTo>
                        <a:pt x="7282" y="3660"/>
                        <a:pt x="7282" y="3641"/>
                        <a:pt x="7282" y="3641"/>
                      </a:cubicBezTo>
                      <a:cubicBezTo>
                        <a:pt x="7282" y="3621"/>
                        <a:pt x="7282" y="3621"/>
                        <a:pt x="7282" y="3601"/>
                      </a:cubicBezTo>
                      <a:cubicBezTo>
                        <a:pt x="7302" y="3442"/>
                        <a:pt x="7302" y="3282"/>
                        <a:pt x="7262" y="3123"/>
                      </a:cubicBezTo>
                      <a:cubicBezTo>
                        <a:pt x="7262" y="3084"/>
                        <a:pt x="7262" y="3064"/>
                        <a:pt x="7242" y="3044"/>
                      </a:cubicBezTo>
                      <a:cubicBezTo>
                        <a:pt x="7142" y="2924"/>
                        <a:pt x="7023" y="2805"/>
                        <a:pt x="6924" y="2686"/>
                      </a:cubicBezTo>
                      <a:cubicBezTo>
                        <a:pt x="6943" y="2686"/>
                        <a:pt x="6983" y="2666"/>
                        <a:pt x="7043" y="2626"/>
                      </a:cubicBezTo>
                      <a:cubicBezTo>
                        <a:pt x="6844" y="2467"/>
                        <a:pt x="6705" y="2248"/>
                        <a:pt x="6406" y="2248"/>
                      </a:cubicBezTo>
                      <a:cubicBezTo>
                        <a:pt x="6446" y="2228"/>
                        <a:pt x="6466" y="2208"/>
                        <a:pt x="6506" y="2188"/>
                      </a:cubicBezTo>
                      <a:cubicBezTo>
                        <a:pt x="6546" y="2149"/>
                        <a:pt x="6565" y="2109"/>
                        <a:pt x="6526" y="2069"/>
                      </a:cubicBezTo>
                      <a:cubicBezTo>
                        <a:pt x="6486" y="2029"/>
                        <a:pt x="6426" y="2009"/>
                        <a:pt x="6406" y="2009"/>
                      </a:cubicBezTo>
                      <a:cubicBezTo>
                        <a:pt x="6227" y="2208"/>
                        <a:pt x="5969" y="2109"/>
                        <a:pt x="5770" y="2208"/>
                      </a:cubicBezTo>
                      <a:cubicBezTo>
                        <a:pt x="5730" y="2208"/>
                        <a:pt x="5670" y="2208"/>
                        <a:pt x="5650" y="2188"/>
                      </a:cubicBezTo>
                      <a:cubicBezTo>
                        <a:pt x="5491" y="2089"/>
                        <a:pt x="5332" y="2149"/>
                        <a:pt x="5153" y="2149"/>
                      </a:cubicBezTo>
                      <a:cubicBezTo>
                        <a:pt x="5213" y="2208"/>
                        <a:pt x="5193" y="2248"/>
                        <a:pt x="5173" y="2308"/>
                      </a:cubicBezTo>
                      <a:cubicBezTo>
                        <a:pt x="5272" y="2288"/>
                        <a:pt x="5352" y="2268"/>
                        <a:pt x="5432" y="2248"/>
                      </a:cubicBezTo>
                      <a:cubicBezTo>
                        <a:pt x="5432" y="2288"/>
                        <a:pt x="5432" y="2308"/>
                        <a:pt x="5432" y="2328"/>
                      </a:cubicBezTo>
                      <a:cubicBezTo>
                        <a:pt x="5352" y="2328"/>
                        <a:pt x="5253" y="2308"/>
                        <a:pt x="5173" y="2308"/>
                      </a:cubicBezTo>
                      <a:lnTo>
                        <a:pt x="5054" y="2228"/>
                      </a:lnTo>
                      <a:cubicBezTo>
                        <a:pt x="4934" y="2387"/>
                        <a:pt x="4914" y="2407"/>
                        <a:pt x="4914" y="2527"/>
                      </a:cubicBezTo>
                      <a:cubicBezTo>
                        <a:pt x="4755" y="2487"/>
                        <a:pt x="4636" y="2427"/>
                        <a:pt x="4636" y="2248"/>
                      </a:cubicBezTo>
                      <a:cubicBezTo>
                        <a:pt x="4636" y="2168"/>
                        <a:pt x="4636" y="2089"/>
                        <a:pt x="4636" y="1989"/>
                      </a:cubicBezTo>
                      <a:cubicBezTo>
                        <a:pt x="4517" y="2029"/>
                        <a:pt x="4437" y="2049"/>
                        <a:pt x="4338" y="2089"/>
                      </a:cubicBezTo>
                      <a:cubicBezTo>
                        <a:pt x="4397" y="2149"/>
                        <a:pt x="4437" y="2188"/>
                        <a:pt x="4477" y="2228"/>
                      </a:cubicBezTo>
                      <a:cubicBezTo>
                        <a:pt x="4417" y="2348"/>
                        <a:pt x="4338" y="2328"/>
                        <a:pt x="4238" y="2288"/>
                      </a:cubicBezTo>
                      <a:cubicBezTo>
                        <a:pt x="4198" y="2367"/>
                        <a:pt x="4338" y="2507"/>
                        <a:pt x="4158" y="2586"/>
                      </a:cubicBezTo>
                      <a:cubicBezTo>
                        <a:pt x="4178" y="2467"/>
                        <a:pt x="4218" y="2387"/>
                        <a:pt x="4238" y="2288"/>
                      </a:cubicBezTo>
                      <a:cubicBezTo>
                        <a:pt x="4119" y="2248"/>
                        <a:pt x="3999" y="2188"/>
                        <a:pt x="3880" y="2129"/>
                      </a:cubicBezTo>
                      <a:cubicBezTo>
                        <a:pt x="3721" y="2188"/>
                        <a:pt x="3582" y="2427"/>
                        <a:pt x="3383" y="2208"/>
                      </a:cubicBezTo>
                      <a:cubicBezTo>
                        <a:pt x="3243" y="2248"/>
                        <a:pt x="3363" y="2348"/>
                        <a:pt x="3283" y="2387"/>
                      </a:cubicBezTo>
                      <a:cubicBezTo>
                        <a:pt x="3204" y="2467"/>
                        <a:pt x="3104" y="2527"/>
                        <a:pt x="2985" y="2447"/>
                      </a:cubicBezTo>
                      <a:cubicBezTo>
                        <a:pt x="2965" y="2407"/>
                        <a:pt x="2905" y="2427"/>
                        <a:pt x="2865" y="2427"/>
                      </a:cubicBezTo>
                      <a:cubicBezTo>
                        <a:pt x="2846" y="2427"/>
                        <a:pt x="2846" y="2447"/>
                        <a:pt x="2826" y="2467"/>
                      </a:cubicBezTo>
                      <a:cubicBezTo>
                        <a:pt x="2846" y="2507"/>
                        <a:pt x="2885" y="2546"/>
                        <a:pt x="2905" y="2606"/>
                      </a:cubicBezTo>
                      <a:cubicBezTo>
                        <a:pt x="2885" y="2606"/>
                        <a:pt x="2865" y="2646"/>
                        <a:pt x="2846" y="2646"/>
                      </a:cubicBezTo>
                      <a:cubicBezTo>
                        <a:pt x="2686" y="2626"/>
                        <a:pt x="2507" y="2546"/>
                        <a:pt x="2348" y="2686"/>
                      </a:cubicBezTo>
                      <a:cubicBezTo>
                        <a:pt x="2368" y="2745"/>
                        <a:pt x="2368" y="2805"/>
                        <a:pt x="2388" y="2885"/>
                      </a:cubicBezTo>
                      <a:cubicBezTo>
                        <a:pt x="2249" y="2865"/>
                        <a:pt x="2129" y="2885"/>
                        <a:pt x="2030" y="2924"/>
                      </a:cubicBezTo>
                      <a:cubicBezTo>
                        <a:pt x="1970" y="2865"/>
                        <a:pt x="1931" y="2825"/>
                        <a:pt x="1871" y="2765"/>
                      </a:cubicBezTo>
                      <a:cubicBezTo>
                        <a:pt x="1791" y="2706"/>
                        <a:pt x="1692" y="2646"/>
                        <a:pt x="1592" y="2586"/>
                      </a:cubicBezTo>
                      <a:cubicBezTo>
                        <a:pt x="1393" y="2407"/>
                        <a:pt x="1135" y="2288"/>
                        <a:pt x="1075" y="1970"/>
                      </a:cubicBezTo>
                      <a:cubicBezTo>
                        <a:pt x="1075" y="1890"/>
                        <a:pt x="1015" y="1810"/>
                        <a:pt x="956" y="1731"/>
                      </a:cubicBezTo>
                      <a:cubicBezTo>
                        <a:pt x="856" y="1552"/>
                        <a:pt x="737" y="1393"/>
                        <a:pt x="618" y="1214"/>
                      </a:cubicBezTo>
                      <a:cubicBezTo>
                        <a:pt x="598" y="1194"/>
                        <a:pt x="578" y="1154"/>
                        <a:pt x="578" y="1134"/>
                      </a:cubicBezTo>
                      <a:cubicBezTo>
                        <a:pt x="598" y="1015"/>
                        <a:pt x="618" y="915"/>
                        <a:pt x="618" y="816"/>
                      </a:cubicBezTo>
                      <a:cubicBezTo>
                        <a:pt x="598" y="537"/>
                        <a:pt x="657" y="279"/>
                        <a:pt x="498" y="20"/>
                      </a:cubicBezTo>
                      <a:cubicBezTo>
                        <a:pt x="379" y="20"/>
                        <a:pt x="260" y="0"/>
                        <a:pt x="160" y="0"/>
                      </a:cubicBezTo>
                      <a:cubicBezTo>
                        <a:pt x="140" y="40"/>
                        <a:pt x="120" y="60"/>
                        <a:pt x="100" y="80"/>
                      </a:cubicBezTo>
                      <a:cubicBezTo>
                        <a:pt x="61" y="219"/>
                        <a:pt x="41" y="358"/>
                        <a:pt x="61" y="517"/>
                      </a:cubicBezTo>
                      <a:cubicBezTo>
                        <a:pt x="61" y="657"/>
                        <a:pt x="1" y="816"/>
                        <a:pt x="21" y="975"/>
                      </a:cubicBezTo>
                      <a:cubicBezTo>
                        <a:pt x="41" y="1154"/>
                        <a:pt x="41" y="1313"/>
                        <a:pt x="61" y="1472"/>
                      </a:cubicBezTo>
                      <a:cubicBezTo>
                        <a:pt x="61" y="1651"/>
                        <a:pt x="180" y="1791"/>
                        <a:pt x="140" y="1970"/>
                      </a:cubicBezTo>
                      <a:cubicBezTo>
                        <a:pt x="120" y="2009"/>
                        <a:pt x="180" y="2069"/>
                        <a:pt x="220" y="2129"/>
                      </a:cubicBezTo>
                      <a:cubicBezTo>
                        <a:pt x="260" y="2188"/>
                        <a:pt x="299" y="2248"/>
                        <a:pt x="359" y="2288"/>
                      </a:cubicBezTo>
                      <a:cubicBezTo>
                        <a:pt x="399" y="2328"/>
                        <a:pt x="458" y="2328"/>
                        <a:pt x="538" y="2367"/>
                      </a:cubicBezTo>
                      <a:cubicBezTo>
                        <a:pt x="439" y="2387"/>
                        <a:pt x="379" y="2387"/>
                        <a:pt x="299" y="2407"/>
                      </a:cubicBezTo>
                      <a:cubicBezTo>
                        <a:pt x="359" y="2487"/>
                        <a:pt x="399" y="2546"/>
                        <a:pt x="458" y="2586"/>
                      </a:cubicBezTo>
                      <a:cubicBezTo>
                        <a:pt x="578" y="2646"/>
                        <a:pt x="637" y="2706"/>
                        <a:pt x="657" y="2865"/>
                      </a:cubicBezTo>
                      <a:cubicBezTo>
                        <a:pt x="657" y="2964"/>
                        <a:pt x="717" y="3064"/>
                        <a:pt x="757" y="3163"/>
                      </a:cubicBezTo>
                      <a:cubicBezTo>
                        <a:pt x="856" y="3143"/>
                        <a:pt x="916" y="3143"/>
                        <a:pt x="956" y="3143"/>
                      </a:cubicBezTo>
                      <a:cubicBezTo>
                        <a:pt x="956" y="3223"/>
                        <a:pt x="936" y="3302"/>
                        <a:pt x="936" y="3382"/>
                      </a:cubicBezTo>
                      <a:cubicBezTo>
                        <a:pt x="1035" y="3442"/>
                        <a:pt x="1115" y="3481"/>
                        <a:pt x="1214" y="3521"/>
                      </a:cubicBezTo>
                      <a:cubicBezTo>
                        <a:pt x="1194" y="3541"/>
                        <a:pt x="1194" y="3581"/>
                        <a:pt x="1194" y="360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21"/>
                        <a:pt x="1194" y="3621"/>
                        <a:pt x="1194" y="362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41"/>
                        <a:pt x="1194" y="3641"/>
                        <a:pt x="1194" y="3641"/>
                      </a:cubicBezTo>
                      <a:cubicBezTo>
                        <a:pt x="1194" y="3680"/>
                        <a:pt x="1194" y="3700"/>
                        <a:pt x="1214" y="3740"/>
                      </a:cubicBezTo>
                      <a:cubicBezTo>
                        <a:pt x="1115" y="3780"/>
                        <a:pt x="1035" y="3820"/>
                        <a:pt x="936" y="3879"/>
                      </a:cubicBezTo>
                      <a:cubicBezTo>
                        <a:pt x="936" y="3959"/>
                        <a:pt x="956" y="4038"/>
                        <a:pt x="956" y="4118"/>
                      </a:cubicBezTo>
                      <a:cubicBezTo>
                        <a:pt x="916" y="4118"/>
                        <a:pt x="836" y="4098"/>
                        <a:pt x="757" y="4098"/>
                      </a:cubicBezTo>
                      <a:cubicBezTo>
                        <a:pt x="717" y="4198"/>
                        <a:pt x="657" y="4297"/>
                        <a:pt x="657" y="4396"/>
                      </a:cubicBezTo>
                      <a:cubicBezTo>
                        <a:pt x="637" y="4536"/>
                        <a:pt x="578" y="4615"/>
                        <a:pt x="458" y="4675"/>
                      </a:cubicBezTo>
                      <a:cubicBezTo>
                        <a:pt x="399" y="4715"/>
                        <a:pt x="359" y="4774"/>
                        <a:pt x="299" y="4834"/>
                      </a:cubicBezTo>
                      <a:cubicBezTo>
                        <a:pt x="399" y="4854"/>
                        <a:pt x="439" y="4874"/>
                        <a:pt x="538" y="4894"/>
                      </a:cubicBezTo>
                      <a:cubicBezTo>
                        <a:pt x="458" y="4934"/>
                        <a:pt x="399" y="4934"/>
                        <a:pt x="359" y="4973"/>
                      </a:cubicBezTo>
                      <a:cubicBezTo>
                        <a:pt x="299" y="5013"/>
                        <a:pt x="260" y="5073"/>
                        <a:pt x="220" y="5133"/>
                      </a:cubicBezTo>
                      <a:cubicBezTo>
                        <a:pt x="180" y="5172"/>
                        <a:pt x="120" y="5252"/>
                        <a:pt x="140" y="5292"/>
                      </a:cubicBezTo>
                      <a:cubicBezTo>
                        <a:pt x="180" y="5471"/>
                        <a:pt x="61" y="5610"/>
                        <a:pt x="61" y="5789"/>
                      </a:cubicBezTo>
                      <a:cubicBezTo>
                        <a:pt x="41" y="5948"/>
                        <a:pt x="41" y="6107"/>
                        <a:pt x="21" y="6286"/>
                      </a:cubicBezTo>
                      <a:cubicBezTo>
                        <a:pt x="1" y="6426"/>
                        <a:pt x="80" y="6605"/>
                        <a:pt x="61" y="6744"/>
                      </a:cubicBezTo>
                      <a:cubicBezTo>
                        <a:pt x="41" y="6903"/>
                        <a:pt x="61" y="7042"/>
                        <a:pt x="100" y="7181"/>
                      </a:cubicBezTo>
                      <a:cubicBezTo>
                        <a:pt x="120" y="7201"/>
                        <a:pt x="140" y="7221"/>
                        <a:pt x="160" y="7261"/>
                      </a:cubicBezTo>
                      <a:cubicBezTo>
                        <a:pt x="260" y="7241"/>
                        <a:pt x="379" y="7241"/>
                        <a:pt x="498" y="7241"/>
                      </a:cubicBezTo>
                      <a:cubicBezTo>
                        <a:pt x="657" y="7002"/>
                        <a:pt x="598" y="6724"/>
                        <a:pt x="618" y="6465"/>
                      </a:cubicBezTo>
                      <a:close/>
                      <a:moveTo>
                        <a:pt x="5452" y="4814"/>
                      </a:moveTo>
                      <a:lnTo>
                        <a:pt x="5491" y="4794"/>
                      </a:lnTo>
                      <a:lnTo>
                        <a:pt x="5491" y="4814"/>
                      </a:lnTo>
                      <a:close/>
                      <a:moveTo>
                        <a:pt x="6128" y="5013"/>
                      </a:moveTo>
                      <a:cubicBezTo>
                        <a:pt x="5969" y="5053"/>
                        <a:pt x="5810" y="4973"/>
                        <a:pt x="5670" y="4973"/>
                      </a:cubicBezTo>
                      <a:lnTo>
                        <a:pt x="5650" y="4973"/>
                      </a:lnTo>
                      <a:lnTo>
                        <a:pt x="5650" y="4973"/>
                      </a:lnTo>
                      <a:lnTo>
                        <a:pt x="5650" y="4973"/>
                      </a:lnTo>
                      <a:cubicBezTo>
                        <a:pt x="5650" y="4973"/>
                        <a:pt x="5650" y="4953"/>
                        <a:pt x="5650" y="4953"/>
                      </a:cubicBezTo>
                      <a:cubicBezTo>
                        <a:pt x="5650" y="4953"/>
                        <a:pt x="5650" y="4953"/>
                        <a:pt x="5650" y="4934"/>
                      </a:cubicBezTo>
                      <a:cubicBezTo>
                        <a:pt x="5650" y="4934"/>
                        <a:pt x="5650" y="4934"/>
                        <a:pt x="5670" y="4914"/>
                      </a:cubicBezTo>
                      <a:cubicBezTo>
                        <a:pt x="5650" y="4934"/>
                        <a:pt x="5650" y="4953"/>
                        <a:pt x="5650" y="4953"/>
                      </a:cubicBezTo>
                      <a:cubicBezTo>
                        <a:pt x="5650" y="4953"/>
                        <a:pt x="5650" y="4973"/>
                        <a:pt x="5670" y="4973"/>
                      </a:cubicBezTo>
                      <a:lnTo>
                        <a:pt x="5670" y="4973"/>
                      </a:lnTo>
                      <a:cubicBezTo>
                        <a:pt x="5730" y="4953"/>
                        <a:pt x="5790" y="4934"/>
                        <a:pt x="5829" y="4914"/>
                      </a:cubicBezTo>
                      <a:cubicBezTo>
                        <a:pt x="5889" y="4874"/>
                        <a:pt x="5929" y="4854"/>
                        <a:pt x="5989" y="4814"/>
                      </a:cubicBezTo>
                      <a:cubicBezTo>
                        <a:pt x="6088" y="4894"/>
                        <a:pt x="6088" y="4894"/>
                        <a:pt x="6128" y="5013"/>
                      </a:cubicBezTo>
                      <a:close/>
                      <a:moveTo>
                        <a:pt x="6506" y="4755"/>
                      </a:moveTo>
                      <a:cubicBezTo>
                        <a:pt x="6486" y="4774"/>
                        <a:pt x="6446" y="4794"/>
                        <a:pt x="6426" y="4794"/>
                      </a:cubicBezTo>
                      <a:cubicBezTo>
                        <a:pt x="6386" y="4814"/>
                        <a:pt x="6367" y="4794"/>
                        <a:pt x="6247" y="4755"/>
                      </a:cubicBezTo>
                      <a:cubicBezTo>
                        <a:pt x="6347" y="4715"/>
                        <a:pt x="6386" y="4695"/>
                        <a:pt x="6426" y="4695"/>
                      </a:cubicBezTo>
                      <a:cubicBezTo>
                        <a:pt x="6446" y="4695"/>
                        <a:pt x="6486" y="4735"/>
                        <a:pt x="6506" y="4755"/>
                      </a:cubicBezTo>
                      <a:close/>
                      <a:moveTo>
                        <a:pt x="5650" y="2308"/>
                      </a:moveTo>
                      <a:cubicBezTo>
                        <a:pt x="5650" y="2308"/>
                        <a:pt x="5650" y="2328"/>
                        <a:pt x="5650" y="2328"/>
                      </a:cubicBezTo>
                      <a:cubicBezTo>
                        <a:pt x="5650" y="2348"/>
                        <a:pt x="5650" y="2348"/>
                        <a:pt x="5650" y="2367"/>
                      </a:cubicBezTo>
                      <a:cubicBezTo>
                        <a:pt x="5650" y="2348"/>
                        <a:pt x="5631" y="2348"/>
                        <a:pt x="5631" y="2348"/>
                      </a:cubicBezTo>
                      <a:cubicBezTo>
                        <a:pt x="5631" y="2328"/>
                        <a:pt x="5650" y="2328"/>
                        <a:pt x="5650" y="2328"/>
                      </a:cubicBezTo>
                      <a:cubicBezTo>
                        <a:pt x="5650" y="2328"/>
                        <a:pt x="5650" y="2328"/>
                        <a:pt x="5650" y="2308"/>
                      </a:cubicBezTo>
                      <a:cubicBezTo>
                        <a:pt x="5650" y="2308"/>
                        <a:pt x="5650" y="2308"/>
                        <a:pt x="5650" y="2308"/>
                      </a:cubicBezTo>
                      <a:lnTo>
                        <a:pt x="5650" y="2308"/>
                      </a:lnTo>
                      <a:lnTo>
                        <a:pt x="5670" y="2308"/>
                      </a:lnTo>
                      <a:cubicBezTo>
                        <a:pt x="5810" y="2308"/>
                        <a:pt x="5969" y="2248"/>
                        <a:pt x="6128" y="2268"/>
                      </a:cubicBezTo>
                      <a:cubicBezTo>
                        <a:pt x="6088" y="2387"/>
                        <a:pt x="6088" y="2387"/>
                        <a:pt x="5989" y="2467"/>
                      </a:cubicBezTo>
                      <a:cubicBezTo>
                        <a:pt x="5929" y="2447"/>
                        <a:pt x="5889" y="2407"/>
                        <a:pt x="5829" y="2367"/>
                      </a:cubicBezTo>
                      <a:cubicBezTo>
                        <a:pt x="5770" y="2348"/>
                        <a:pt x="5710" y="2328"/>
                        <a:pt x="5670" y="2308"/>
                      </a:cubicBezTo>
                      <a:close/>
                      <a:moveTo>
                        <a:pt x="5452" y="2467"/>
                      </a:moveTo>
                      <a:lnTo>
                        <a:pt x="5491" y="2467"/>
                      </a:lnTo>
                      <a:lnTo>
                        <a:pt x="5491" y="2487"/>
                      </a:lnTo>
                      <a:close/>
                      <a:moveTo>
                        <a:pt x="6247" y="2527"/>
                      </a:moveTo>
                      <a:cubicBezTo>
                        <a:pt x="6367" y="2487"/>
                        <a:pt x="6386" y="2467"/>
                        <a:pt x="6426" y="2487"/>
                      </a:cubicBezTo>
                      <a:cubicBezTo>
                        <a:pt x="6446" y="2487"/>
                        <a:pt x="6486" y="2507"/>
                        <a:pt x="6506" y="2527"/>
                      </a:cubicBezTo>
                      <a:cubicBezTo>
                        <a:pt x="6486" y="2546"/>
                        <a:pt x="6446" y="2586"/>
                        <a:pt x="6426" y="2586"/>
                      </a:cubicBezTo>
                      <a:cubicBezTo>
                        <a:pt x="6386" y="2586"/>
                        <a:pt x="6347" y="2566"/>
                        <a:pt x="6247" y="2527"/>
                      </a:cubicBezTo>
                      <a:close/>
                      <a:moveTo>
                        <a:pt x="6168" y="3302"/>
                      </a:moveTo>
                      <a:cubicBezTo>
                        <a:pt x="6247" y="3342"/>
                        <a:pt x="6347" y="3382"/>
                        <a:pt x="6446" y="3422"/>
                      </a:cubicBezTo>
                      <a:cubicBezTo>
                        <a:pt x="6446" y="3442"/>
                        <a:pt x="6446" y="3442"/>
                        <a:pt x="6426" y="3442"/>
                      </a:cubicBezTo>
                      <a:cubicBezTo>
                        <a:pt x="6466" y="3481"/>
                        <a:pt x="6506" y="3501"/>
                        <a:pt x="6546" y="3521"/>
                      </a:cubicBezTo>
                      <a:cubicBezTo>
                        <a:pt x="6546" y="3561"/>
                        <a:pt x="6565" y="3601"/>
                        <a:pt x="6565" y="3641"/>
                      </a:cubicBezTo>
                      <a:cubicBezTo>
                        <a:pt x="6565" y="3680"/>
                        <a:pt x="6546" y="3720"/>
                        <a:pt x="6546" y="3760"/>
                      </a:cubicBezTo>
                      <a:cubicBezTo>
                        <a:pt x="6506" y="3780"/>
                        <a:pt x="6486" y="3800"/>
                        <a:pt x="6426" y="3839"/>
                      </a:cubicBezTo>
                      <a:cubicBezTo>
                        <a:pt x="6446" y="3839"/>
                        <a:pt x="6446" y="3859"/>
                        <a:pt x="6446" y="3859"/>
                      </a:cubicBezTo>
                      <a:cubicBezTo>
                        <a:pt x="6347" y="3899"/>
                        <a:pt x="6247" y="3939"/>
                        <a:pt x="6168" y="3979"/>
                      </a:cubicBezTo>
                      <a:cubicBezTo>
                        <a:pt x="6009" y="4058"/>
                        <a:pt x="5869" y="4078"/>
                        <a:pt x="5710" y="4058"/>
                      </a:cubicBezTo>
                      <a:cubicBezTo>
                        <a:pt x="5551" y="4038"/>
                        <a:pt x="5392" y="4019"/>
                        <a:pt x="5233" y="4019"/>
                      </a:cubicBezTo>
                      <a:cubicBezTo>
                        <a:pt x="5113" y="4019"/>
                        <a:pt x="4994" y="4038"/>
                        <a:pt x="4895" y="4038"/>
                      </a:cubicBezTo>
                      <a:cubicBezTo>
                        <a:pt x="4616" y="4019"/>
                        <a:pt x="4318" y="3979"/>
                        <a:pt x="4039" y="3999"/>
                      </a:cubicBezTo>
                      <a:cubicBezTo>
                        <a:pt x="3880" y="4019"/>
                        <a:pt x="3721" y="3959"/>
                        <a:pt x="3582" y="3919"/>
                      </a:cubicBezTo>
                      <a:cubicBezTo>
                        <a:pt x="3422" y="3859"/>
                        <a:pt x="3283" y="3740"/>
                        <a:pt x="3144" y="3660"/>
                      </a:cubicBezTo>
                      <a:cubicBezTo>
                        <a:pt x="3124" y="3660"/>
                        <a:pt x="3104" y="3641"/>
                        <a:pt x="3084" y="3641"/>
                      </a:cubicBezTo>
                      <a:cubicBezTo>
                        <a:pt x="3104" y="3641"/>
                        <a:pt x="3124" y="3621"/>
                        <a:pt x="3144" y="3621"/>
                      </a:cubicBezTo>
                      <a:cubicBezTo>
                        <a:pt x="3283" y="3541"/>
                        <a:pt x="3422" y="3422"/>
                        <a:pt x="3582" y="3362"/>
                      </a:cubicBezTo>
                      <a:cubicBezTo>
                        <a:pt x="3721" y="3322"/>
                        <a:pt x="3880" y="3263"/>
                        <a:pt x="4039" y="3282"/>
                      </a:cubicBezTo>
                      <a:cubicBezTo>
                        <a:pt x="4318" y="3302"/>
                        <a:pt x="4616" y="3263"/>
                        <a:pt x="4895" y="3243"/>
                      </a:cubicBezTo>
                      <a:cubicBezTo>
                        <a:pt x="4994" y="3243"/>
                        <a:pt x="5113" y="3263"/>
                        <a:pt x="5233" y="3263"/>
                      </a:cubicBezTo>
                      <a:cubicBezTo>
                        <a:pt x="5392" y="3263"/>
                        <a:pt x="5551" y="3243"/>
                        <a:pt x="5710" y="3243"/>
                      </a:cubicBezTo>
                      <a:cubicBezTo>
                        <a:pt x="5869" y="3223"/>
                        <a:pt x="6009" y="3243"/>
                        <a:pt x="6168" y="3302"/>
                      </a:cubicBezTo>
                      <a:close/>
                      <a:moveTo>
                        <a:pt x="1155" y="3322"/>
                      </a:moveTo>
                      <a:cubicBezTo>
                        <a:pt x="1155" y="3322"/>
                        <a:pt x="1175" y="3322"/>
                        <a:pt x="1194" y="3322"/>
                      </a:cubicBezTo>
                      <a:cubicBezTo>
                        <a:pt x="1194" y="3322"/>
                        <a:pt x="1194" y="3342"/>
                        <a:pt x="1194" y="3342"/>
                      </a:cubicBezTo>
                      <a:cubicBezTo>
                        <a:pt x="1175" y="3342"/>
                        <a:pt x="1175" y="3362"/>
                        <a:pt x="1175" y="3362"/>
                      </a:cubicBezTo>
                      <a:cubicBezTo>
                        <a:pt x="1155" y="3342"/>
                        <a:pt x="1155" y="3342"/>
                        <a:pt x="1155" y="3322"/>
                      </a:cubicBezTo>
                      <a:close/>
                      <a:moveTo>
                        <a:pt x="1155" y="3959"/>
                      </a:moveTo>
                      <a:cubicBezTo>
                        <a:pt x="1155" y="3939"/>
                        <a:pt x="1155" y="3939"/>
                        <a:pt x="1175" y="3919"/>
                      </a:cubicBezTo>
                      <a:cubicBezTo>
                        <a:pt x="1175" y="3919"/>
                        <a:pt x="1175" y="3939"/>
                        <a:pt x="1194" y="3939"/>
                      </a:cubicBezTo>
                      <a:cubicBezTo>
                        <a:pt x="1194" y="3939"/>
                        <a:pt x="1194" y="3959"/>
                        <a:pt x="1194" y="3959"/>
                      </a:cubicBezTo>
                      <a:cubicBezTo>
                        <a:pt x="1175" y="3959"/>
                        <a:pt x="1155" y="3959"/>
                        <a:pt x="1155" y="395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12E919-E334-432A-9A0F-3FCBD9191832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6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1A015C-F2A1-402D-8332-EF3A8ADDE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12E919-E334-432A-9A0F-3FCBD9191832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4851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34202-859D-443B-9B8C-2B5A2B7F4F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8A07CF-4F93-48C2-ADEB-D0CB4BC79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3"/>
          <a:stretch/>
        </p:blipFill>
        <p:spPr>
          <a:xfrm flipH="1">
            <a:off x="-1" y="561269"/>
            <a:ext cx="1892326" cy="271003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1CE00C-EFF8-4A85-B6D2-68D0A29FE338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6638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2864-F535-4F36-942E-FD2914EB21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71A767-BDFC-4C2C-8750-CE82B3C19C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t="2213"/>
          <a:stretch/>
        </p:blipFill>
        <p:spPr>
          <a:xfrm>
            <a:off x="0" y="-1"/>
            <a:ext cx="2616563" cy="285635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10990E-F8B3-47E1-B904-242EC862E294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2202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796953-1A06-42CF-B594-BB451BF6E6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E5BB1-2C9B-47D1-B143-CECE7776F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6"/>
          <a:stretch/>
        </p:blipFill>
        <p:spPr>
          <a:xfrm>
            <a:off x="9425838" y="5365828"/>
            <a:ext cx="1924787" cy="149217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AE7720-FF8A-4446-A1A7-87D78F81717C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2901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33E0D-71C3-40B4-874C-75E2DA583C3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451B42-757B-49E9-B0A1-2BC68F851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0" b="16240"/>
          <a:stretch/>
        </p:blipFill>
        <p:spPr>
          <a:xfrm>
            <a:off x="9347857" y="4411368"/>
            <a:ext cx="2844143" cy="2446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8C4216-C306-437B-9489-E2A8B1011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t="2213"/>
          <a:stretch/>
        </p:blipFill>
        <p:spPr>
          <a:xfrm>
            <a:off x="0" y="-1"/>
            <a:ext cx="2616563" cy="285635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34419D-4904-4173-9326-3CAE37E87CD2}"/>
              </a:ext>
            </a:extLst>
          </p:cNvPr>
          <p:cNvSpPr/>
          <p:nvPr userDrawn="1"/>
        </p:nvSpPr>
        <p:spPr>
          <a:xfrm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4076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962864-F535-4F36-942E-FD2914EB21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DAC2D5-E300-42B4-80BE-FBB8947395A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9852" y="671867"/>
            <a:ext cx="3469529" cy="292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1EDF4C-A360-4A63-8500-55D90CE92B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2751" y="3822098"/>
            <a:ext cx="3034462" cy="270383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530D204-7E12-4492-A417-3D3A20B75446}"/>
              </a:ext>
            </a:extLst>
          </p:cNvPr>
          <p:cNvSpPr/>
          <p:nvPr userDrawn="1"/>
        </p:nvSpPr>
        <p:spPr>
          <a:xfrm flipH="1">
            <a:off x="2461435" y="1148744"/>
            <a:ext cx="7269130" cy="4560513"/>
          </a:xfrm>
          <a:prstGeom prst="roundRect">
            <a:avLst>
              <a:gd name="adj" fmla="val 4414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0083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AE58AA-439E-48FF-A9BC-EAD7C0999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1FE3B4-C9B5-4915-B51A-BA785A9953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4"/>
          <a:stretch/>
        </p:blipFill>
        <p:spPr>
          <a:xfrm flipV="1">
            <a:off x="9230635" y="0"/>
            <a:ext cx="2754665" cy="1957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9DE193-1EAE-45A0-A6D3-167329098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1"/>
          <a:stretch/>
        </p:blipFill>
        <p:spPr>
          <a:xfrm flipV="1">
            <a:off x="0" y="4142866"/>
            <a:ext cx="1423581" cy="2301134"/>
          </a:xfrm>
          <a:prstGeom prst="rect">
            <a:avLst/>
          </a:prstGeom>
        </p:spPr>
      </p:pic>
      <p:pic>
        <p:nvPicPr>
          <p:cNvPr id="5" name="Graphic 3">
            <a:hlinkClick r:id="rId5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A50EC2-1D8C-4392-9BBC-5FC3F3113BB0}"/>
              </a:ext>
            </a:extLst>
          </p:cNvPr>
          <p:cNvSpPr/>
          <p:nvPr userDrawn="1"/>
        </p:nvSpPr>
        <p:spPr>
          <a:xfrm flipH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83316F10-167E-4A76-B291-1A78F56F75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2585" y="1559218"/>
            <a:ext cx="3737430" cy="373956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33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F5E7BA-AF0F-4D7D-8FCC-A519827D5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C15BB2-4963-4E02-AF48-2398947C4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0" b="16240"/>
          <a:stretch/>
        </p:blipFill>
        <p:spPr>
          <a:xfrm flipH="1">
            <a:off x="0" y="4411368"/>
            <a:ext cx="2844143" cy="2446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FED35A-6677-465F-BB77-385EDA134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t="2213"/>
          <a:stretch/>
        </p:blipFill>
        <p:spPr>
          <a:xfrm flipH="1">
            <a:off x="9575437" y="-1"/>
            <a:ext cx="2616563" cy="2856357"/>
          </a:xfrm>
          <a:prstGeom prst="rect">
            <a:avLst/>
          </a:prstGeom>
        </p:spPr>
      </p:pic>
      <p:pic>
        <p:nvPicPr>
          <p:cNvPr id="5" name="Graphic 3">
            <a:hlinkClick r:id="rId5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0CD6CB-4B84-4B1C-A974-CD9ACF0284A7}"/>
              </a:ext>
            </a:extLst>
          </p:cNvPr>
          <p:cNvSpPr/>
          <p:nvPr userDrawn="1"/>
        </p:nvSpPr>
        <p:spPr>
          <a:xfrm flipV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D70A02AA-CE0C-45DC-A66F-CF61B5B3E5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36263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3" name="그림 개체 틀 4">
            <a:extLst>
              <a:ext uri="{FF2B5EF4-FFF2-40B4-BE49-F238E27FC236}">
                <a16:creationId xmlns:a16="http://schemas.microsoft.com/office/drawing/2014/main" id="{B51A5C90-C4EF-4AD1-9396-6F58EC40B2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74812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384406E8-BB5F-48BE-A16C-1C3DC3BFE1A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3360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70CE1965-5D28-4D6D-80A1-A81376A88EC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51908" y="2012950"/>
            <a:ext cx="1803828" cy="180382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72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61A015C-F2A1-402D-8332-EF3A8ADDE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1C1700-9949-4DE4-A4DC-5B5F092FD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78"/>
          <a:stretch/>
        </p:blipFill>
        <p:spPr>
          <a:xfrm>
            <a:off x="10599984" y="0"/>
            <a:ext cx="1592016" cy="28398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50EF38-F2E7-45D0-B10C-448B98560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8"/>
          <a:stretch/>
        </p:blipFill>
        <p:spPr>
          <a:xfrm flipH="1">
            <a:off x="0" y="3940961"/>
            <a:ext cx="1884097" cy="2710039"/>
          </a:xfrm>
          <a:prstGeom prst="rect">
            <a:avLst/>
          </a:prstGeom>
        </p:spPr>
      </p:pic>
      <p:pic>
        <p:nvPicPr>
          <p:cNvPr id="5" name="Graphic 3">
            <a:hlinkClick r:id="rId5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12E919-E334-432A-9A0F-3FCBD9191832}"/>
              </a:ext>
            </a:extLst>
          </p:cNvPr>
          <p:cNvSpPr/>
          <p:nvPr userDrawn="1"/>
        </p:nvSpPr>
        <p:spPr>
          <a:xfrm flipH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id="{DE201615-E086-40B2-A69B-4B71F6EAC6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68359" y="3337475"/>
            <a:ext cx="2533858" cy="253385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800" dirty="0"/>
            </a:lvl1pPr>
          </a:lstStyle>
          <a:p>
            <a:pPr marL="0" lvl="0" indent="0">
              <a:buNone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448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ECC6-B3C4-3571-2934-CA5AE6E13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E99D-7831-3D23-F6F2-E39C80956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E90E-6EB8-6F84-191C-6F51143D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EF8E-ED3A-59B5-7457-57AC489D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8FA2F-D7BD-D1D5-2A20-84626AA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687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F34202-859D-443B-9B8C-2B5A2B7F4F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576BB-9894-400B-A4C5-8C15EEE88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0" b="16240"/>
          <a:stretch/>
        </p:blipFill>
        <p:spPr>
          <a:xfrm flipH="1">
            <a:off x="0" y="4411368"/>
            <a:ext cx="2844143" cy="2446632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1CE00C-EFF8-4A85-B6D2-68D0A29FE338}"/>
              </a:ext>
            </a:extLst>
          </p:cNvPr>
          <p:cNvSpPr/>
          <p:nvPr userDrawn="1"/>
        </p:nvSpPr>
        <p:spPr>
          <a:xfrm flipH="1">
            <a:off x="413399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DA8AAC7D-BD58-487F-965C-B72E631835B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73296" y="1082485"/>
            <a:ext cx="3045506" cy="4693030"/>
          </a:xfrm>
          <a:prstGeom prst="roundRect">
            <a:avLst>
              <a:gd name="adj" fmla="val 844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70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A962864-F535-4F36-942E-FD2914EB2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62DAB4-AD62-4DA6-9423-D5EC943C1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3"/>
          <a:stretch/>
        </p:blipFill>
        <p:spPr>
          <a:xfrm>
            <a:off x="10299674" y="561269"/>
            <a:ext cx="1892326" cy="2710039"/>
          </a:xfrm>
          <a:prstGeom prst="rect">
            <a:avLst/>
          </a:prstGeom>
        </p:spPr>
      </p:pic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10990E-F8B3-47E1-B904-242EC862E294}"/>
              </a:ext>
            </a:extLst>
          </p:cNvPr>
          <p:cNvSpPr/>
          <p:nvPr userDrawn="1"/>
        </p:nvSpPr>
        <p:spPr>
          <a:xfrm flipH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6E19E06F-671A-4001-B6C0-62A62702E3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504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796953-1A06-42CF-B594-BB451BF6E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B33EF-AF56-49EB-B82D-B32B3D1D2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t="2213"/>
          <a:stretch/>
        </p:blipFill>
        <p:spPr>
          <a:xfrm flipH="1">
            <a:off x="9575437" y="-1"/>
            <a:ext cx="2616563" cy="285635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AE7720-FF8A-4446-A1A7-87D78F81717C}"/>
              </a:ext>
            </a:extLst>
          </p:cNvPr>
          <p:cNvSpPr/>
          <p:nvPr userDrawn="1"/>
        </p:nvSpPr>
        <p:spPr>
          <a:xfrm flipV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Graphic 3">
            <a:hlinkClick r:id="rId4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607E8298-A736-417A-9E92-45DFCD3D79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906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33E0D-71C3-40B4-874C-75E2DA583C3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EF5274-09F5-4F80-98BA-A0E1F2829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6"/>
          <a:stretch/>
        </p:blipFill>
        <p:spPr>
          <a:xfrm flipV="1">
            <a:off x="9425838" y="0"/>
            <a:ext cx="1924787" cy="1492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CBDE50-8E64-444A-93E0-3D4D2D0658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0" b="16240"/>
          <a:stretch/>
        </p:blipFill>
        <p:spPr>
          <a:xfrm flipH="1">
            <a:off x="0" y="4411368"/>
            <a:ext cx="2844143" cy="244663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34419D-4904-4173-9326-3CAE37E87CD2}"/>
              </a:ext>
            </a:extLst>
          </p:cNvPr>
          <p:cNvSpPr/>
          <p:nvPr userDrawn="1"/>
        </p:nvSpPr>
        <p:spPr>
          <a:xfrm flipH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95A0F01A-EED2-4080-AA67-5EE0E9DF7D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46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796953-1A06-42CF-B594-BB451BF6E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60C15684-9636-458A-B441-76AA7A9C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C5E53FE4-4DDE-404F-8359-4F195A9DAB8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A45AFF-9DB5-49A4-9EEA-D9E69B4FF5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4"/>
          <a:stretch/>
        </p:blipFill>
        <p:spPr>
          <a:xfrm flipV="1">
            <a:off x="10605064" y="3811138"/>
            <a:ext cx="1586936" cy="28398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A68AF0-A1FE-463F-A0E5-105047846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8"/>
          <a:stretch/>
        </p:blipFill>
        <p:spPr>
          <a:xfrm flipH="1" flipV="1">
            <a:off x="0" y="500514"/>
            <a:ext cx="1884097" cy="271003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AAE7720-FF8A-4446-A1A7-87D78F81717C}"/>
              </a:ext>
            </a:extLst>
          </p:cNvPr>
          <p:cNvSpPr/>
          <p:nvPr userDrawn="1"/>
        </p:nvSpPr>
        <p:spPr>
          <a:xfrm flipV="1">
            <a:off x="413400" y="414000"/>
            <a:ext cx="11365200" cy="6030000"/>
          </a:xfrm>
          <a:prstGeom prst="roundRect">
            <a:avLst>
              <a:gd name="adj" fmla="val 3469"/>
            </a:avLst>
          </a:prstGeom>
          <a:solidFill>
            <a:schemeClr val="bg1">
              <a:alpha val="20000"/>
            </a:schemeClr>
          </a:solidFill>
          <a:ln w="3175" cap="flat">
            <a:solidFill>
              <a:schemeClr val="bg1">
                <a:alpha val="3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7E557FE-766F-4378-85B2-414CA415041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5F063610-E27C-4586-902D-1D9EAB854B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2BCDDFD9-71A9-4964-8A5B-6B742510DA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BCED8DFE-C831-47B2-8BBE-629E7D33B0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4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7322-691E-3624-F1CC-CDBE779B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6351-0986-B205-F7E1-746EC6188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344FA-DCC6-1EAD-1B2F-AB80F9DEB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A4079-BA54-B816-2C23-D2C6733F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E7388-7443-8AAE-6546-6D399536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DBAC2-F5C9-2C2F-0BA5-479527453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68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AAE0-F009-FFA2-5952-C13E24D8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0B2E3-346B-1B08-7C00-19AF70E8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18CEE-468C-A165-651C-CE4A99984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37F32E-90E5-AF70-F69B-1696E0D6C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34DF4F-8F6A-454D-7FE7-E09FC50F7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04FC95-5D8E-3971-4F01-4091173F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39178-9102-D756-1101-760CFD9BF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E0C75-B52F-2C30-E089-F64671000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07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D6EB-7848-1217-7282-B1D76AD4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D931E-200D-6EAF-91CA-9EC662CD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9CE55-5F57-D62F-FD04-3B844D990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150AB-4A50-E542-9A62-83634A1BB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652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C831C2-198F-7F79-0721-06AF1EE8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0EDC8-EB32-6A57-55A7-1604E8D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1EA70-7F9A-1B64-677C-7ABC697D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43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80ED-5E0B-04F0-A4FF-74AD8336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FE31A-DE36-A765-20B4-A5C51641E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BB52BE-0E2A-50BC-E1E1-30DD36963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9DD95-31B7-C5A5-4D19-8A511CD4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70386-FBD5-9F7C-9FAF-9FFE26A9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F88E9-9062-A6DD-5809-9716793E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23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FCAB-32EC-BCF4-B865-294D074D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25078E-0DA4-09EF-081E-E4DD3A6FE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CC7D36-739A-619F-5D22-AC5484248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AB38F-DFBF-F714-BF01-0F4629BD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38CC4-E5FD-33A8-6190-E85636165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D047C-CB72-5BD2-EF4C-709CCF62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94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71D23-1F9F-BBD7-9926-60AD10A6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0CCDF-2CAB-4A19-0596-3ABD29BCC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2B64-2845-6593-12D8-45828F925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ED8AB7-4D76-4149-B506-57A564BD72AF}" type="datetimeFigureOut">
              <a:rPr lang="en-GB" smtClean="0"/>
              <a:t>30/10/2024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AA8A8-5815-7855-249D-41DFAE3B7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AF86E-C772-8B2C-7528-38AD6AD6D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24CD2-DD1A-4951-9A20-05CABDA30B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43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88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38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85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pic>
        <p:nvPicPr>
          <p:cNvPr id="2" name="Google Shape;1708;p33">
            <a:extLst>
              <a:ext uri="{FF2B5EF4-FFF2-40B4-BE49-F238E27FC236}">
                <a16:creationId xmlns:a16="http://schemas.microsoft.com/office/drawing/2014/main" id="{25FD4495-EDFD-306D-E302-4244420A4EC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3333"/>
          <a:stretch/>
        </p:blipFill>
        <p:spPr>
          <a:xfrm>
            <a:off x="4070736" y="10"/>
            <a:ext cx="8668512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cs typeface="+mn-cs"/>
            </a:endParaRPr>
          </a:p>
        </p:txBody>
      </p:sp>
      <p:sp>
        <p:nvSpPr>
          <p:cNvPr id="4" name="Google Shape;1707;p33">
            <a:extLst>
              <a:ext uri="{FF2B5EF4-FFF2-40B4-BE49-F238E27FC236}">
                <a16:creationId xmlns:a16="http://schemas.microsoft.com/office/drawing/2014/main" id="{D79B16AA-5BC5-A3F9-5CE9-01CF968F6474}"/>
              </a:ext>
            </a:extLst>
          </p:cNvPr>
          <p:cNvSpPr txBox="1">
            <a:spLocks/>
          </p:cNvSpPr>
          <p:nvPr/>
        </p:nvSpPr>
        <p:spPr>
          <a:xfrm>
            <a:off x="477980" y="4801802"/>
            <a:ext cx="4449620" cy="120814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astwood" pitchFamily="50" charset="0"/>
              </a:rPr>
              <a:t>the good, the bad and the ugly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Google Shape;1706;p33">
            <a:extLst>
              <a:ext uri="{FF2B5EF4-FFF2-40B4-BE49-F238E27FC236}">
                <a16:creationId xmlns:a16="http://schemas.microsoft.com/office/drawing/2014/main" id="{CB9B8364-B0F3-98AF-8A27-5D10E385CAE5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astwood" pitchFamily="50" charset="0"/>
              </a:rPr>
              <a:t>UX in Model-Driven Apps</a:t>
            </a:r>
          </a:p>
        </p:txBody>
      </p:sp>
    </p:spTree>
    <p:extLst>
      <p:ext uri="{BB962C8B-B14F-4D97-AF65-F5344CB8AC3E}">
        <p14:creationId xmlns:p14="http://schemas.microsoft.com/office/powerpoint/2010/main" val="320890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">
            <a:extLst>
              <a:ext uri="{FF2B5EF4-FFF2-40B4-BE49-F238E27FC236}">
                <a16:creationId xmlns:a16="http://schemas.microsoft.com/office/drawing/2014/main" id="{1EE4CD2F-8199-8310-DDCE-75ED8B862879}"/>
              </a:ext>
            </a:extLst>
          </p:cNvPr>
          <p:cNvSpPr/>
          <p:nvPr/>
        </p:nvSpPr>
        <p:spPr>
          <a:xfrm>
            <a:off x="1232806" y="1338405"/>
            <a:ext cx="9862457" cy="3249924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633048" y="177622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20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698328" y="2266160"/>
            <a:ext cx="2792392" cy="2221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Optimised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 Command Bar 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Unused options are hidden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Ribbon Workbench to fine-tune the layout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Clutter-free and intuitive interface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72130" y="177622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20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786611" y="2266160"/>
            <a:ext cx="2802909" cy="2221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Custom buttons without clear visual cues 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Confusing labels 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New button added to a form, not to a view for a specific table</a:t>
            </a:r>
          </a:p>
        </p:txBody>
      </p:sp>
      <p:sp>
        <p:nvSpPr>
          <p:cNvPr id="9" name="Text 7"/>
          <p:cNvSpPr/>
          <p:nvPr/>
        </p:nvSpPr>
        <p:spPr>
          <a:xfrm>
            <a:off x="8860413" y="177622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20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74894" y="2266161"/>
            <a:ext cx="2996306" cy="2499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Overflown Command Bars with crucial options hidden under the ellipsis menu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Unnecessary elements occupy prime real estate</a:t>
            </a:r>
          </a:p>
          <a:p>
            <a:pPr marL="285750" indent="-285750" defTabSz="761970">
              <a:lnSpc>
                <a:spcPts val="218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Lack of consistency in the command bars when adding new ones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2F25EA7-CCAE-AF15-8A2E-851A059C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Command Bars: Taming the Unruly</a:t>
            </a:r>
            <a:endParaRPr lang="en-GB">
              <a:latin typeface="Eastwood" pitchFamily="50" charset="0"/>
            </a:endParaRPr>
          </a:p>
        </p:txBody>
      </p:sp>
      <p:grpSp>
        <p:nvGrpSpPr>
          <p:cNvPr id="74" name="Google Shape;384;p6">
            <a:extLst>
              <a:ext uri="{FF2B5EF4-FFF2-40B4-BE49-F238E27FC236}">
                <a16:creationId xmlns:a16="http://schemas.microsoft.com/office/drawing/2014/main" id="{BE8AEB6D-3AEF-BD9F-CD02-E62730A5902D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75" name="Google Shape;385;p6">
              <a:extLst>
                <a:ext uri="{FF2B5EF4-FFF2-40B4-BE49-F238E27FC236}">
                  <a16:creationId xmlns:a16="http://schemas.microsoft.com/office/drawing/2014/main" id="{E2C797E6-573F-5ECE-7ABD-CC7E618D729A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88" name="Google Shape;386;p6">
                <a:extLst>
                  <a:ext uri="{FF2B5EF4-FFF2-40B4-BE49-F238E27FC236}">
                    <a16:creationId xmlns:a16="http://schemas.microsoft.com/office/drawing/2014/main" id="{DDF39DCB-247C-C79E-E297-5EEC5CDF091C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387;p6">
                <a:extLst>
                  <a:ext uri="{FF2B5EF4-FFF2-40B4-BE49-F238E27FC236}">
                    <a16:creationId xmlns:a16="http://schemas.microsoft.com/office/drawing/2014/main" id="{2FEDB433-A240-FDD0-B73E-F299FB006FE9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388;p6">
                <a:extLst>
                  <a:ext uri="{FF2B5EF4-FFF2-40B4-BE49-F238E27FC236}">
                    <a16:creationId xmlns:a16="http://schemas.microsoft.com/office/drawing/2014/main" id="{E9FA0A57-0D17-B394-6AE3-D5ECC9704558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389;p6">
              <a:extLst>
                <a:ext uri="{FF2B5EF4-FFF2-40B4-BE49-F238E27FC236}">
                  <a16:creationId xmlns:a16="http://schemas.microsoft.com/office/drawing/2014/main" id="{A6FF512C-3EEE-1477-5BEF-367BBFFBDCDB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85" name="Google Shape;390;p6">
                <a:extLst>
                  <a:ext uri="{FF2B5EF4-FFF2-40B4-BE49-F238E27FC236}">
                    <a16:creationId xmlns:a16="http://schemas.microsoft.com/office/drawing/2014/main" id="{EBED33B6-2EF6-B3CE-E35F-30DE673778F0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391;p6">
                <a:extLst>
                  <a:ext uri="{FF2B5EF4-FFF2-40B4-BE49-F238E27FC236}">
                    <a16:creationId xmlns:a16="http://schemas.microsoft.com/office/drawing/2014/main" id="{01CDE141-BB60-0899-5D90-EF2DE604FB80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392;p6">
                <a:extLst>
                  <a:ext uri="{FF2B5EF4-FFF2-40B4-BE49-F238E27FC236}">
                    <a16:creationId xmlns:a16="http://schemas.microsoft.com/office/drawing/2014/main" id="{88AE236B-5AE9-23A4-E8FF-F23BC69C0F89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393;p6">
              <a:extLst>
                <a:ext uri="{FF2B5EF4-FFF2-40B4-BE49-F238E27FC236}">
                  <a16:creationId xmlns:a16="http://schemas.microsoft.com/office/drawing/2014/main" id="{364014CA-1545-9440-8EF2-4E8D15E52804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82" name="Google Shape;394;p6">
                <a:extLst>
                  <a:ext uri="{FF2B5EF4-FFF2-40B4-BE49-F238E27FC236}">
                    <a16:creationId xmlns:a16="http://schemas.microsoft.com/office/drawing/2014/main" id="{4CD84B94-4BC7-4FF8-5379-A25B5D2F4A66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395;p6">
                <a:extLst>
                  <a:ext uri="{FF2B5EF4-FFF2-40B4-BE49-F238E27FC236}">
                    <a16:creationId xmlns:a16="http://schemas.microsoft.com/office/drawing/2014/main" id="{4571C855-F9D4-85CA-7C88-ACFDB5FE04EE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396;p6">
                <a:extLst>
                  <a:ext uri="{FF2B5EF4-FFF2-40B4-BE49-F238E27FC236}">
                    <a16:creationId xmlns:a16="http://schemas.microsoft.com/office/drawing/2014/main" id="{964D490A-8734-B374-E7B5-03562D66CC62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397;p6">
              <a:extLst>
                <a:ext uri="{FF2B5EF4-FFF2-40B4-BE49-F238E27FC236}">
                  <a16:creationId xmlns:a16="http://schemas.microsoft.com/office/drawing/2014/main" id="{156EC108-5445-2F23-554A-0DF677E0E256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79" name="Google Shape;398;p6">
                <a:extLst>
                  <a:ext uri="{FF2B5EF4-FFF2-40B4-BE49-F238E27FC236}">
                    <a16:creationId xmlns:a16="http://schemas.microsoft.com/office/drawing/2014/main" id="{1CC48F2E-0389-7089-99DB-4AD8029B075B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399;p6">
                <a:extLst>
                  <a:ext uri="{FF2B5EF4-FFF2-40B4-BE49-F238E27FC236}">
                    <a16:creationId xmlns:a16="http://schemas.microsoft.com/office/drawing/2014/main" id="{0113B4A3-839A-AEEE-ABE2-683FC71C0CEF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00;p6">
                <a:extLst>
                  <a:ext uri="{FF2B5EF4-FFF2-40B4-BE49-F238E27FC236}">
                    <a16:creationId xmlns:a16="http://schemas.microsoft.com/office/drawing/2014/main" id="{DC9BC0FC-245B-09F4-7B38-1D40679E8E12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92A8992-0363-86F0-2EC9-64FBB4E6820F}"/>
              </a:ext>
            </a:extLst>
          </p:cNvPr>
          <p:cNvGrpSpPr>
            <a:grpSpLocks noChangeAspect="1"/>
          </p:cNvGrpSpPr>
          <p:nvPr/>
        </p:nvGrpSpPr>
        <p:grpSpPr>
          <a:xfrm>
            <a:off x="2014085" y="1632887"/>
            <a:ext cx="576000" cy="576000"/>
            <a:chOff x="2139520" y="1468634"/>
            <a:chExt cx="504000" cy="504000"/>
          </a:xfrm>
        </p:grpSpPr>
        <p:sp>
          <p:nvSpPr>
            <p:cNvPr id="92" name="Shape 5">
              <a:extLst>
                <a:ext uri="{FF2B5EF4-FFF2-40B4-BE49-F238E27FC236}">
                  <a16:creationId xmlns:a16="http://schemas.microsoft.com/office/drawing/2014/main" id="{2CDA5C39-583A-FED8-3ACF-73EE47A8724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93" name="Google Shape;3038;p53">
              <a:extLst>
                <a:ext uri="{FF2B5EF4-FFF2-40B4-BE49-F238E27FC236}">
                  <a16:creationId xmlns:a16="http://schemas.microsoft.com/office/drawing/2014/main" id="{B135C27D-FE09-150E-8417-9AB35F3F7C0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94" name="Google Shape;3039;p53">
                <a:extLst>
                  <a:ext uri="{FF2B5EF4-FFF2-40B4-BE49-F238E27FC236}">
                    <a16:creationId xmlns:a16="http://schemas.microsoft.com/office/drawing/2014/main" id="{B64372CF-6021-2DCD-6DAD-A6FABA3BC75A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5" name="Google Shape;3040;p53">
                <a:extLst>
                  <a:ext uri="{FF2B5EF4-FFF2-40B4-BE49-F238E27FC236}">
                    <a16:creationId xmlns:a16="http://schemas.microsoft.com/office/drawing/2014/main" id="{69A45FB5-0DDB-0602-49EC-08ADB1DD8623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6" name="Google Shape;3041;p53">
                <a:extLst>
                  <a:ext uri="{FF2B5EF4-FFF2-40B4-BE49-F238E27FC236}">
                    <a16:creationId xmlns:a16="http://schemas.microsoft.com/office/drawing/2014/main" id="{D53F3C55-B03B-5F4C-FE96-469C8A425BC9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7" name="Google Shape;3042;p53">
                <a:extLst>
                  <a:ext uri="{FF2B5EF4-FFF2-40B4-BE49-F238E27FC236}">
                    <a16:creationId xmlns:a16="http://schemas.microsoft.com/office/drawing/2014/main" id="{0A55B8F4-658E-F80B-9020-20F68B1E58AE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8" name="Google Shape;3043;p53">
                <a:extLst>
                  <a:ext uri="{FF2B5EF4-FFF2-40B4-BE49-F238E27FC236}">
                    <a16:creationId xmlns:a16="http://schemas.microsoft.com/office/drawing/2014/main" id="{DF3C2B09-0853-708F-79F3-95814D7C4463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9" name="Google Shape;3044;p53">
                <a:extLst>
                  <a:ext uri="{FF2B5EF4-FFF2-40B4-BE49-F238E27FC236}">
                    <a16:creationId xmlns:a16="http://schemas.microsoft.com/office/drawing/2014/main" id="{DF1E591A-ECC4-F480-E023-39F0CC247E48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0" name="Google Shape;3045;p53">
                <a:extLst>
                  <a:ext uri="{FF2B5EF4-FFF2-40B4-BE49-F238E27FC236}">
                    <a16:creationId xmlns:a16="http://schemas.microsoft.com/office/drawing/2014/main" id="{2B97BBAF-AD07-419A-4D5D-6D501D49A631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1" name="Google Shape;3046;p53">
                <a:extLst>
                  <a:ext uri="{FF2B5EF4-FFF2-40B4-BE49-F238E27FC236}">
                    <a16:creationId xmlns:a16="http://schemas.microsoft.com/office/drawing/2014/main" id="{56954466-5517-E2C5-039A-7EE574F77706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2" name="Google Shape;3047;p53">
                <a:extLst>
                  <a:ext uri="{FF2B5EF4-FFF2-40B4-BE49-F238E27FC236}">
                    <a16:creationId xmlns:a16="http://schemas.microsoft.com/office/drawing/2014/main" id="{0E5D321E-86E5-7252-09CB-0D4D5A72C3AE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3" name="Google Shape;3048;p53">
                <a:extLst>
                  <a:ext uri="{FF2B5EF4-FFF2-40B4-BE49-F238E27FC236}">
                    <a16:creationId xmlns:a16="http://schemas.microsoft.com/office/drawing/2014/main" id="{E0EE63D2-1396-9D3D-C604-1B36E54B3757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4" name="Google Shape;3049;p53">
                <a:extLst>
                  <a:ext uri="{FF2B5EF4-FFF2-40B4-BE49-F238E27FC236}">
                    <a16:creationId xmlns:a16="http://schemas.microsoft.com/office/drawing/2014/main" id="{E726CA80-2CBC-BDF8-14F0-8A69C66EC40B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5" name="Google Shape;3050;p53">
                <a:extLst>
                  <a:ext uri="{FF2B5EF4-FFF2-40B4-BE49-F238E27FC236}">
                    <a16:creationId xmlns:a16="http://schemas.microsoft.com/office/drawing/2014/main" id="{1AF9E529-F92E-D2E8-76E1-443EB87C9557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6" name="Google Shape;3051;p53">
                <a:extLst>
                  <a:ext uri="{FF2B5EF4-FFF2-40B4-BE49-F238E27FC236}">
                    <a16:creationId xmlns:a16="http://schemas.microsoft.com/office/drawing/2014/main" id="{1C952EDD-5A93-7DE1-85F1-3094E9253461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7" name="Google Shape;3052;p53">
                <a:extLst>
                  <a:ext uri="{FF2B5EF4-FFF2-40B4-BE49-F238E27FC236}">
                    <a16:creationId xmlns:a16="http://schemas.microsoft.com/office/drawing/2014/main" id="{390D6F4C-FCDE-2039-6B2C-A3059FD68734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8" name="Google Shape;3053;p53">
                <a:extLst>
                  <a:ext uri="{FF2B5EF4-FFF2-40B4-BE49-F238E27FC236}">
                    <a16:creationId xmlns:a16="http://schemas.microsoft.com/office/drawing/2014/main" id="{1143D239-5834-B7EA-3008-AD22A8503283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9" name="Google Shape;3054;p53">
                <a:extLst>
                  <a:ext uri="{FF2B5EF4-FFF2-40B4-BE49-F238E27FC236}">
                    <a16:creationId xmlns:a16="http://schemas.microsoft.com/office/drawing/2014/main" id="{A57DFD19-E17C-4464-0283-D337B9FC4FF0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0" name="Google Shape;3055;p53">
                <a:extLst>
                  <a:ext uri="{FF2B5EF4-FFF2-40B4-BE49-F238E27FC236}">
                    <a16:creationId xmlns:a16="http://schemas.microsoft.com/office/drawing/2014/main" id="{67AEE252-467B-7035-E072-05155A1A29E5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1" name="Google Shape;3056;p53">
                <a:extLst>
                  <a:ext uri="{FF2B5EF4-FFF2-40B4-BE49-F238E27FC236}">
                    <a16:creationId xmlns:a16="http://schemas.microsoft.com/office/drawing/2014/main" id="{272CC94E-9E71-3C1A-8D06-D1C8153E76C8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2" name="Google Shape;3057;p53">
                <a:extLst>
                  <a:ext uri="{FF2B5EF4-FFF2-40B4-BE49-F238E27FC236}">
                    <a16:creationId xmlns:a16="http://schemas.microsoft.com/office/drawing/2014/main" id="{2F39997F-6DEC-125B-96E3-312F52866371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3" name="Google Shape;3058;p53">
                <a:extLst>
                  <a:ext uri="{FF2B5EF4-FFF2-40B4-BE49-F238E27FC236}">
                    <a16:creationId xmlns:a16="http://schemas.microsoft.com/office/drawing/2014/main" id="{102E71BD-5751-A1F9-EE87-B51BD524EA9C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4" name="Google Shape;3059;p53">
                <a:extLst>
                  <a:ext uri="{FF2B5EF4-FFF2-40B4-BE49-F238E27FC236}">
                    <a16:creationId xmlns:a16="http://schemas.microsoft.com/office/drawing/2014/main" id="{93E6E4AB-1C45-04F0-E6B1-0B1BA89ABFC6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5" name="Google Shape;3060;p53">
                <a:extLst>
                  <a:ext uri="{FF2B5EF4-FFF2-40B4-BE49-F238E27FC236}">
                    <a16:creationId xmlns:a16="http://schemas.microsoft.com/office/drawing/2014/main" id="{1F83874B-917A-F90C-A377-0A075B8AE0DE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6" name="Google Shape;3061;p53">
                <a:extLst>
                  <a:ext uri="{FF2B5EF4-FFF2-40B4-BE49-F238E27FC236}">
                    <a16:creationId xmlns:a16="http://schemas.microsoft.com/office/drawing/2014/main" id="{AA250CBC-7E60-B37A-484A-21F0EC23C36D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7" name="Google Shape;3062;p53">
                <a:extLst>
                  <a:ext uri="{FF2B5EF4-FFF2-40B4-BE49-F238E27FC236}">
                    <a16:creationId xmlns:a16="http://schemas.microsoft.com/office/drawing/2014/main" id="{05C29C5F-EFA1-8354-6F90-77CE0FB45C4C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2BFE8A-B519-2417-786F-1F039916B56F}"/>
              </a:ext>
            </a:extLst>
          </p:cNvPr>
          <p:cNvGrpSpPr>
            <a:grpSpLocks noChangeAspect="1"/>
          </p:cNvGrpSpPr>
          <p:nvPr/>
        </p:nvGrpSpPr>
        <p:grpSpPr>
          <a:xfrm>
            <a:off x="5140013" y="1632887"/>
            <a:ext cx="576000" cy="576000"/>
            <a:chOff x="2153025" y="3017495"/>
            <a:chExt cx="504000" cy="504000"/>
          </a:xfrm>
        </p:grpSpPr>
        <p:sp>
          <p:nvSpPr>
            <p:cNvPr id="119" name="Shape 10">
              <a:extLst>
                <a:ext uri="{FF2B5EF4-FFF2-40B4-BE49-F238E27FC236}">
                  <a16:creationId xmlns:a16="http://schemas.microsoft.com/office/drawing/2014/main" id="{B9306B11-8CA1-70FF-93E8-F405DC982B3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120" name="Google Shape;2829;p53">
              <a:extLst>
                <a:ext uri="{FF2B5EF4-FFF2-40B4-BE49-F238E27FC236}">
                  <a16:creationId xmlns:a16="http://schemas.microsoft.com/office/drawing/2014/main" id="{A6CD10CD-1A78-0B66-1FEA-09FF37B1A0A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121" name="Google Shape;2830;p53">
                <a:extLst>
                  <a:ext uri="{FF2B5EF4-FFF2-40B4-BE49-F238E27FC236}">
                    <a16:creationId xmlns:a16="http://schemas.microsoft.com/office/drawing/2014/main" id="{701952FE-95F0-3BCF-C996-083FBAF5EE7F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2" name="Google Shape;2831;p53">
                <a:extLst>
                  <a:ext uri="{FF2B5EF4-FFF2-40B4-BE49-F238E27FC236}">
                    <a16:creationId xmlns:a16="http://schemas.microsoft.com/office/drawing/2014/main" id="{648AC7A6-6F84-B154-B907-41B9BFAEC575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3" name="Google Shape;2832;p53">
                <a:extLst>
                  <a:ext uri="{FF2B5EF4-FFF2-40B4-BE49-F238E27FC236}">
                    <a16:creationId xmlns:a16="http://schemas.microsoft.com/office/drawing/2014/main" id="{E2AEB957-ADE2-84DF-6A55-7027C96B8C8A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4" name="Google Shape;2833;p53">
                <a:extLst>
                  <a:ext uri="{FF2B5EF4-FFF2-40B4-BE49-F238E27FC236}">
                    <a16:creationId xmlns:a16="http://schemas.microsoft.com/office/drawing/2014/main" id="{23834F57-3E51-E0D4-F10A-FACA872BB964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5" name="Google Shape;2834;p53">
                <a:extLst>
                  <a:ext uri="{FF2B5EF4-FFF2-40B4-BE49-F238E27FC236}">
                    <a16:creationId xmlns:a16="http://schemas.microsoft.com/office/drawing/2014/main" id="{A73647E1-DBA3-3453-1253-21428B3A5BAA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6" name="Google Shape;2835;p53">
                <a:extLst>
                  <a:ext uri="{FF2B5EF4-FFF2-40B4-BE49-F238E27FC236}">
                    <a16:creationId xmlns:a16="http://schemas.microsoft.com/office/drawing/2014/main" id="{33338FC8-877D-E015-0F7E-174F3E1CA011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7" name="Google Shape;2836;p53">
                <a:extLst>
                  <a:ext uri="{FF2B5EF4-FFF2-40B4-BE49-F238E27FC236}">
                    <a16:creationId xmlns:a16="http://schemas.microsoft.com/office/drawing/2014/main" id="{9ED18927-2183-BFCF-3B2E-2AF9B5DA36EF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8" name="Google Shape;2837;p53">
                <a:extLst>
                  <a:ext uri="{FF2B5EF4-FFF2-40B4-BE49-F238E27FC236}">
                    <a16:creationId xmlns:a16="http://schemas.microsoft.com/office/drawing/2014/main" id="{330F2F12-C102-E05A-927C-8B0273FD995E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9" name="Google Shape;2838;p53">
                <a:extLst>
                  <a:ext uri="{FF2B5EF4-FFF2-40B4-BE49-F238E27FC236}">
                    <a16:creationId xmlns:a16="http://schemas.microsoft.com/office/drawing/2014/main" id="{415ECA81-1550-BD80-83E4-5EFCF7BBD9A9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0" name="Google Shape;2839;p53">
                <a:extLst>
                  <a:ext uri="{FF2B5EF4-FFF2-40B4-BE49-F238E27FC236}">
                    <a16:creationId xmlns:a16="http://schemas.microsoft.com/office/drawing/2014/main" id="{730A9958-EC09-333A-DDD3-FFBAA07E8A87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1" name="Google Shape;2840;p53">
                <a:extLst>
                  <a:ext uri="{FF2B5EF4-FFF2-40B4-BE49-F238E27FC236}">
                    <a16:creationId xmlns:a16="http://schemas.microsoft.com/office/drawing/2014/main" id="{932F1BBD-FE88-A889-0F70-D6A7C134707D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2" name="Google Shape;2841;p53">
                <a:extLst>
                  <a:ext uri="{FF2B5EF4-FFF2-40B4-BE49-F238E27FC236}">
                    <a16:creationId xmlns:a16="http://schemas.microsoft.com/office/drawing/2014/main" id="{2D3349E3-84D3-1158-1683-468525F9398B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3" name="Google Shape;2842;p53">
                <a:extLst>
                  <a:ext uri="{FF2B5EF4-FFF2-40B4-BE49-F238E27FC236}">
                    <a16:creationId xmlns:a16="http://schemas.microsoft.com/office/drawing/2014/main" id="{79A47BC9-740A-7BE7-62F6-5BE52C52F0CE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4" name="Google Shape;2843;p53">
                <a:extLst>
                  <a:ext uri="{FF2B5EF4-FFF2-40B4-BE49-F238E27FC236}">
                    <a16:creationId xmlns:a16="http://schemas.microsoft.com/office/drawing/2014/main" id="{149B2444-4866-3322-A0D8-78F1D9DC6CDC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5" name="Google Shape;2844;p53">
                <a:extLst>
                  <a:ext uri="{FF2B5EF4-FFF2-40B4-BE49-F238E27FC236}">
                    <a16:creationId xmlns:a16="http://schemas.microsoft.com/office/drawing/2014/main" id="{D42DE11E-43A9-32AE-0C91-B18C868C4EE3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6" name="Google Shape;2845;p53">
                <a:extLst>
                  <a:ext uri="{FF2B5EF4-FFF2-40B4-BE49-F238E27FC236}">
                    <a16:creationId xmlns:a16="http://schemas.microsoft.com/office/drawing/2014/main" id="{6ACAB522-24AD-726F-9C8A-0429F47FBAD5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7" name="Google Shape;2846;p53">
                <a:extLst>
                  <a:ext uri="{FF2B5EF4-FFF2-40B4-BE49-F238E27FC236}">
                    <a16:creationId xmlns:a16="http://schemas.microsoft.com/office/drawing/2014/main" id="{8FF555AA-5024-D6C8-7AC5-BD2C867957E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8" name="Google Shape;2847;p53">
                <a:extLst>
                  <a:ext uri="{FF2B5EF4-FFF2-40B4-BE49-F238E27FC236}">
                    <a16:creationId xmlns:a16="http://schemas.microsoft.com/office/drawing/2014/main" id="{BCFEB2D2-0FA7-5C5C-871E-42B51F99736F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4B3D546-E609-8272-9A4C-699B28F92F4F}"/>
              </a:ext>
            </a:extLst>
          </p:cNvPr>
          <p:cNvGrpSpPr>
            <a:grpSpLocks noChangeAspect="1"/>
          </p:cNvGrpSpPr>
          <p:nvPr/>
        </p:nvGrpSpPr>
        <p:grpSpPr>
          <a:xfrm>
            <a:off x="8197361" y="1632887"/>
            <a:ext cx="576000" cy="576000"/>
            <a:chOff x="2160786" y="5639676"/>
            <a:chExt cx="504000" cy="504000"/>
          </a:xfrm>
        </p:grpSpPr>
        <p:sp>
          <p:nvSpPr>
            <p:cNvPr id="140" name="Shape 15">
              <a:extLst>
                <a:ext uri="{FF2B5EF4-FFF2-40B4-BE49-F238E27FC236}">
                  <a16:creationId xmlns:a16="http://schemas.microsoft.com/office/drawing/2014/main" id="{0D44B0A3-D967-86D7-239E-1BEFEA94C12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141" name="Google Shape;3148;p53">
              <a:extLst>
                <a:ext uri="{FF2B5EF4-FFF2-40B4-BE49-F238E27FC236}">
                  <a16:creationId xmlns:a16="http://schemas.microsoft.com/office/drawing/2014/main" id="{1C906BC4-8C9C-C132-D4C1-471C25D746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142" name="Google Shape;3149;p53">
                <a:extLst>
                  <a:ext uri="{FF2B5EF4-FFF2-40B4-BE49-F238E27FC236}">
                    <a16:creationId xmlns:a16="http://schemas.microsoft.com/office/drawing/2014/main" id="{0057372F-17F5-C0B4-83ED-5ADB6196285B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3" name="Google Shape;3150;p53">
                <a:extLst>
                  <a:ext uri="{FF2B5EF4-FFF2-40B4-BE49-F238E27FC236}">
                    <a16:creationId xmlns:a16="http://schemas.microsoft.com/office/drawing/2014/main" id="{9BDF8DE0-6261-B64A-D197-0898CC242A99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4" name="Google Shape;3151;p53">
                <a:extLst>
                  <a:ext uri="{FF2B5EF4-FFF2-40B4-BE49-F238E27FC236}">
                    <a16:creationId xmlns:a16="http://schemas.microsoft.com/office/drawing/2014/main" id="{70A1207F-3434-87E4-3473-2158A184A6F5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5" name="Google Shape;3152;p53">
                <a:extLst>
                  <a:ext uri="{FF2B5EF4-FFF2-40B4-BE49-F238E27FC236}">
                    <a16:creationId xmlns:a16="http://schemas.microsoft.com/office/drawing/2014/main" id="{F3B1C51B-AB57-A5E9-0327-207AF9A8774E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6" name="Google Shape;3153;p53">
                <a:extLst>
                  <a:ext uri="{FF2B5EF4-FFF2-40B4-BE49-F238E27FC236}">
                    <a16:creationId xmlns:a16="http://schemas.microsoft.com/office/drawing/2014/main" id="{6DA72365-6457-1D0A-76E0-65B0340C1EB9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7" name="Google Shape;3154;p53">
                <a:extLst>
                  <a:ext uri="{FF2B5EF4-FFF2-40B4-BE49-F238E27FC236}">
                    <a16:creationId xmlns:a16="http://schemas.microsoft.com/office/drawing/2014/main" id="{BAC8B82C-B7A4-E33B-2D8B-8457BB7D8F5E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8" name="Google Shape;3155;p53">
                <a:extLst>
                  <a:ext uri="{FF2B5EF4-FFF2-40B4-BE49-F238E27FC236}">
                    <a16:creationId xmlns:a16="http://schemas.microsoft.com/office/drawing/2014/main" id="{BFD5EDE7-D5F7-2AFB-AC2B-78200DACA34D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9" name="Google Shape;3156;p53">
                <a:extLst>
                  <a:ext uri="{FF2B5EF4-FFF2-40B4-BE49-F238E27FC236}">
                    <a16:creationId xmlns:a16="http://schemas.microsoft.com/office/drawing/2014/main" id="{361E26FE-0D4D-689C-BF15-E39A53A54B54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0" name="Google Shape;3157;p53">
                <a:extLst>
                  <a:ext uri="{FF2B5EF4-FFF2-40B4-BE49-F238E27FC236}">
                    <a16:creationId xmlns:a16="http://schemas.microsoft.com/office/drawing/2014/main" id="{7FD1D9BA-347B-23CC-89D5-DA7A855C3217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1" name="Google Shape;3158;p53">
                <a:extLst>
                  <a:ext uri="{FF2B5EF4-FFF2-40B4-BE49-F238E27FC236}">
                    <a16:creationId xmlns:a16="http://schemas.microsoft.com/office/drawing/2014/main" id="{B647781B-1567-8086-1B86-47B789A85FE4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2" name="Google Shape;3159;p53">
                <a:extLst>
                  <a:ext uri="{FF2B5EF4-FFF2-40B4-BE49-F238E27FC236}">
                    <a16:creationId xmlns:a16="http://schemas.microsoft.com/office/drawing/2014/main" id="{35F98DDD-66CF-8A3D-93F7-5D31FD0DBABE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3" name="Google Shape;3160;p53">
                <a:extLst>
                  <a:ext uri="{FF2B5EF4-FFF2-40B4-BE49-F238E27FC236}">
                    <a16:creationId xmlns:a16="http://schemas.microsoft.com/office/drawing/2014/main" id="{BE346943-8F47-60BB-0F72-29F3FBB06D9B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4" name="Google Shape;3161;p53">
                <a:extLst>
                  <a:ext uri="{FF2B5EF4-FFF2-40B4-BE49-F238E27FC236}">
                    <a16:creationId xmlns:a16="http://schemas.microsoft.com/office/drawing/2014/main" id="{6D9E4DDD-C73D-6104-D959-B3C68016092E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5" name="Google Shape;3162;p53">
                <a:extLst>
                  <a:ext uri="{FF2B5EF4-FFF2-40B4-BE49-F238E27FC236}">
                    <a16:creationId xmlns:a16="http://schemas.microsoft.com/office/drawing/2014/main" id="{DE8DB49A-0C05-2345-075A-E55D32C6CE08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6" name="Google Shape;3163;p53">
                <a:extLst>
                  <a:ext uri="{FF2B5EF4-FFF2-40B4-BE49-F238E27FC236}">
                    <a16:creationId xmlns:a16="http://schemas.microsoft.com/office/drawing/2014/main" id="{203A4E6A-8D52-13E0-8E33-5CA3547B256D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7" name="Google Shape;3164;p53">
                <a:extLst>
                  <a:ext uri="{FF2B5EF4-FFF2-40B4-BE49-F238E27FC236}">
                    <a16:creationId xmlns:a16="http://schemas.microsoft.com/office/drawing/2014/main" id="{69077247-B974-8673-03F9-969BD631D3EC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8" name="Google Shape;3165;p53">
                <a:extLst>
                  <a:ext uri="{FF2B5EF4-FFF2-40B4-BE49-F238E27FC236}">
                    <a16:creationId xmlns:a16="http://schemas.microsoft.com/office/drawing/2014/main" id="{22CDE9C1-3E43-4D8F-E78C-F8FFAE554650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9" name="Google Shape;3166;p53">
                <a:extLst>
                  <a:ext uri="{FF2B5EF4-FFF2-40B4-BE49-F238E27FC236}">
                    <a16:creationId xmlns:a16="http://schemas.microsoft.com/office/drawing/2014/main" id="{36A794D9-38C6-DA01-E680-F12233438BE1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0" name="Google Shape;3167;p53">
                <a:extLst>
                  <a:ext uri="{FF2B5EF4-FFF2-40B4-BE49-F238E27FC236}">
                    <a16:creationId xmlns:a16="http://schemas.microsoft.com/office/drawing/2014/main" id="{C5607366-DC3C-8F9C-3CB3-0421B5F53FA4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1" name="Google Shape;3168;p53">
                <a:extLst>
                  <a:ext uri="{FF2B5EF4-FFF2-40B4-BE49-F238E27FC236}">
                    <a16:creationId xmlns:a16="http://schemas.microsoft.com/office/drawing/2014/main" id="{06F7307D-8B57-FA6F-7724-20440063CD6F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2" name="Google Shape;3169;p53">
                <a:extLst>
                  <a:ext uri="{FF2B5EF4-FFF2-40B4-BE49-F238E27FC236}">
                    <a16:creationId xmlns:a16="http://schemas.microsoft.com/office/drawing/2014/main" id="{15316BB0-D33B-0A5D-239B-7951ED405EA1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3" name="Google Shape;3170;p53">
                <a:extLst>
                  <a:ext uri="{FF2B5EF4-FFF2-40B4-BE49-F238E27FC236}">
                    <a16:creationId xmlns:a16="http://schemas.microsoft.com/office/drawing/2014/main" id="{9258F5C2-E23E-AFD2-EF82-D1C802B0233F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1A99D5D4-EF44-F7FE-9D77-C3CDA25B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4944038"/>
            <a:ext cx="8920480" cy="1083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37A99-DA1D-4503-7BB4-25DBEFEFDF14}"/>
              </a:ext>
            </a:extLst>
          </p:cNvPr>
          <p:cNvSpPr txBox="1"/>
          <p:nvPr/>
        </p:nvSpPr>
        <p:spPr>
          <a:xfrm>
            <a:off x="3958307" y="6203837"/>
            <a:ext cx="4275387" cy="371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61970">
              <a:lnSpc>
                <a:spcPts val="2278"/>
              </a:lnSpc>
            </a:pPr>
            <a:r>
              <a:rPr lang="en-US" sz="18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 - Overflown Command Bars </a:t>
            </a:r>
            <a:endParaRPr lang="en-US" sz="18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ADEB39-C170-4A83-E613-215F43F8752B}"/>
              </a:ext>
            </a:extLst>
          </p:cNvPr>
          <p:cNvSpPr/>
          <p:nvPr/>
        </p:nvSpPr>
        <p:spPr>
          <a:xfrm>
            <a:off x="9075380" y="4788955"/>
            <a:ext cx="544107" cy="544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CF066A5B-5675-43FF-B839-B35FA24534B3}"/>
              </a:ext>
            </a:extLst>
          </p:cNvPr>
          <p:cNvSpPr/>
          <p:nvPr/>
        </p:nvSpPr>
        <p:spPr>
          <a:xfrm>
            <a:off x="1232806" y="1338405"/>
            <a:ext cx="9862457" cy="4915438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859161" y="4129565"/>
            <a:ext cx="8473678" cy="35619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915123" y="3505330"/>
            <a:ext cx="35619" cy="624284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732312" y="3928894"/>
            <a:ext cx="401340" cy="401340"/>
          </a:xfrm>
          <a:prstGeom prst="roundRect">
            <a:avLst>
              <a:gd name="adj" fmla="val 26670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875485" y="3962331"/>
            <a:ext cx="114994" cy="334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634"/>
              </a:lnSpc>
            </a:pPr>
            <a:r>
              <a:rPr lang="en-US" sz="210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7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69931" y="1461115"/>
            <a:ext cx="2229843" cy="278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195"/>
              </a:lnSpc>
            </a:pPr>
            <a:r>
              <a:rPr lang="en-US" sz="19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19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930777" y="1795879"/>
            <a:ext cx="3996000" cy="1337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Strategically leveraging security roles to refine the UX </a:t>
            </a:r>
          </a:p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Unique forms and views for specific teams</a:t>
            </a:r>
          </a:p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Simplifying the interface without the need for multiple apps</a:t>
            </a:r>
            <a:endParaRPr lang="en-US" sz="140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078091" y="4129515"/>
            <a:ext cx="35619" cy="624284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895281" y="3928894"/>
            <a:ext cx="401340" cy="401340"/>
          </a:xfrm>
          <a:prstGeom prst="roundRect">
            <a:avLst>
              <a:gd name="adj" fmla="val 26670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21189" y="3962331"/>
            <a:ext cx="149423" cy="334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634"/>
              </a:lnSpc>
            </a:pPr>
            <a:r>
              <a:rPr lang="en-US" sz="210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7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979442" y="4911923"/>
            <a:ext cx="2229843" cy="278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195"/>
              </a:lnSpc>
            </a:pPr>
            <a:r>
              <a:rPr lang="en-US" sz="19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19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79066" y="5277167"/>
            <a:ext cx="5431254" cy="10703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Multiple versions of the same forms</a:t>
            </a:r>
          </a:p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Views created for a specific team, visible to everyone</a:t>
            </a:r>
          </a:p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Security roles not updated during enhancements, e.g. BPF 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241160" y="3505330"/>
            <a:ext cx="35619" cy="624284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8058348" y="3928894"/>
            <a:ext cx="401340" cy="401340"/>
          </a:xfrm>
          <a:prstGeom prst="roundRect">
            <a:avLst>
              <a:gd name="adj" fmla="val 26670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185150" y="3962331"/>
            <a:ext cx="147638" cy="3344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634"/>
              </a:lnSpc>
            </a:pPr>
            <a:r>
              <a:rPr lang="en-US" sz="210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7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006128" y="1681202"/>
            <a:ext cx="2229843" cy="2786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195"/>
              </a:lnSpc>
            </a:pPr>
            <a:r>
              <a:rPr lang="en-US" sz="19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9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277034" y="1995647"/>
            <a:ext cx="3996000" cy="160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Relying solely on the native Dynamics 365 apps and out-of-the-box roles</a:t>
            </a:r>
          </a:p>
          <a:p>
            <a:pPr marL="285750" indent="-285750" defTabSz="761970">
              <a:lnSpc>
                <a:spcPts val="2107"/>
              </a:lnSpc>
              <a:buClr>
                <a:srgbClr val="E1B085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Overwhelmed users by unnecessary features they don't need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791C3948-A4A8-10AB-4F21-90B8AB14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Guarding the Gold: Security Roles</a:t>
            </a:r>
            <a:endParaRPr lang="en-GB" dirty="0">
              <a:latin typeface="Eastwood" pitchFamily="50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84B699-17B2-63D8-6CE9-607B12E5AD46}"/>
              </a:ext>
            </a:extLst>
          </p:cNvPr>
          <p:cNvGrpSpPr>
            <a:grpSpLocks noChangeAspect="1"/>
          </p:cNvGrpSpPr>
          <p:nvPr/>
        </p:nvGrpSpPr>
        <p:grpSpPr>
          <a:xfrm>
            <a:off x="3670165" y="3866575"/>
            <a:ext cx="576000" cy="576000"/>
            <a:chOff x="2139520" y="1468634"/>
            <a:chExt cx="504000" cy="504000"/>
          </a:xfrm>
        </p:grpSpPr>
        <p:sp>
          <p:nvSpPr>
            <p:cNvPr id="27" name="Shape 5">
              <a:extLst>
                <a:ext uri="{FF2B5EF4-FFF2-40B4-BE49-F238E27FC236}">
                  <a16:creationId xmlns:a16="http://schemas.microsoft.com/office/drawing/2014/main" id="{2B318E42-0A31-5D4D-40F3-E1BB0EDA193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28" name="Google Shape;3038;p53">
              <a:extLst>
                <a:ext uri="{FF2B5EF4-FFF2-40B4-BE49-F238E27FC236}">
                  <a16:creationId xmlns:a16="http://schemas.microsoft.com/office/drawing/2014/main" id="{7B906B21-F5BE-7302-07DA-CE70BD74F1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29" name="Google Shape;3039;p53">
                <a:extLst>
                  <a:ext uri="{FF2B5EF4-FFF2-40B4-BE49-F238E27FC236}">
                    <a16:creationId xmlns:a16="http://schemas.microsoft.com/office/drawing/2014/main" id="{1AE1611C-273D-4F1C-13C7-837A0F93CF92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0" name="Google Shape;3040;p53">
                <a:extLst>
                  <a:ext uri="{FF2B5EF4-FFF2-40B4-BE49-F238E27FC236}">
                    <a16:creationId xmlns:a16="http://schemas.microsoft.com/office/drawing/2014/main" id="{22229BFF-E795-BA8D-1D96-359499F15A41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1" name="Google Shape;3041;p53">
                <a:extLst>
                  <a:ext uri="{FF2B5EF4-FFF2-40B4-BE49-F238E27FC236}">
                    <a16:creationId xmlns:a16="http://schemas.microsoft.com/office/drawing/2014/main" id="{149C035B-21F4-5C7D-0D18-2CC2B14E8A83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2" name="Google Shape;3042;p53">
                <a:extLst>
                  <a:ext uri="{FF2B5EF4-FFF2-40B4-BE49-F238E27FC236}">
                    <a16:creationId xmlns:a16="http://schemas.microsoft.com/office/drawing/2014/main" id="{314E966D-8D89-3C0B-52B7-B1C99D905D96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3" name="Google Shape;3043;p53">
                <a:extLst>
                  <a:ext uri="{FF2B5EF4-FFF2-40B4-BE49-F238E27FC236}">
                    <a16:creationId xmlns:a16="http://schemas.microsoft.com/office/drawing/2014/main" id="{E916860D-D3D5-306A-A453-8FA105F39B24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4" name="Google Shape;3044;p53">
                <a:extLst>
                  <a:ext uri="{FF2B5EF4-FFF2-40B4-BE49-F238E27FC236}">
                    <a16:creationId xmlns:a16="http://schemas.microsoft.com/office/drawing/2014/main" id="{8EEADE96-E6FF-8518-81FA-5FC0C44B4727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5" name="Google Shape;3045;p53">
                <a:extLst>
                  <a:ext uri="{FF2B5EF4-FFF2-40B4-BE49-F238E27FC236}">
                    <a16:creationId xmlns:a16="http://schemas.microsoft.com/office/drawing/2014/main" id="{483ABE92-CCE7-99E5-B6B3-F9767CF3F47F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6" name="Google Shape;3046;p53">
                <a:extLst>
                  <a:ext uri="{FF2B5EF4-FFF2-40B4-BE49-F238E27FC236}">
                    <a16:creationId xmlns:a16="http://schemas.microsoft.com/office/drawing/2014/main" id="{336837B0-8984-628E-D1C0-99F93E98D9E6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7" name="Google Shape;3047;p53">
                <a:extLst>
                  <a:ext uri="{FF2B5EF4-FFF2-40B4-BE49-F238E27FC236}">
                    <a16:creationId xmlns:a16="http://schemas.microsoft.com/office/drawing/2014/main" id="{8C458AF0-AE98-29FF-A32C-126990D5A1AA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8" name="Google Shape;3048;p53">
                <a:extLst>
                  <a:ext uri="{FF2B5EF4-FFF2-40B4-BE49-F238E27FC236}">
                    <a16:creationId xmlns:a16="http://schemas.microsoft.com/office/drawing/2014/main" id="{F8599DF0-7A76-12BF-1172-4AD07119719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9" name="Google Shape;3049;p53">
                <a:extLst>
                  <a:ext uri="{FF2B5EF4-FFF2-40B4-BE49-F238E27FC236}">
                    <a16:creationId xmlns:a16="http://schemas.microsoft.com/office/drawing/2014/main" id="{ADFD127B-B234-DD66-8D32-2266A87AD20E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0" name="Google Shape;3050;p53">
                <a:extLst>
                  <a:ext uri="{FF2B5EF4-FFF2-40B4-BE49-F238E27FC236}">
                    <a16:creationId xmlns:a16="http://schemas.microsoft.com/office/drawing/2014/main" id="{64D04E8E-83F8-FAF7-85D8-6315B6B79E8F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1" name="Google Shape;3051;p53">
                <a:extLst>
                  <a:ext uri="{FF2B5EF4-FFF2-40B4-BE49-F238E27FC236}">
                    <a16:creationId xmlns:a16="http://schemas.microsoft.com/office/drawing/2014/main" id="{04B90003-A787-F7D8-F6AB-9E46E37A92F0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2" name="Google Shape;3052;p53">
                <a:extLst>
                  <a:ext uri="{FF2B5EF4-FFF2-40B4-BE49-F238E27FC236}">
                    <a16:creationId xmlns:a16="http://schemas.microsoft.com/office/drawing/2014/main" id="{5B08665F-E21A-CA5D-27FD-5E7C5B418EBB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3" name="Google Shape;3053;p53">
                <a:extLst>
                  <a:ext uri="{FF2B5EF4-FFF2-40B4-BE49-F238E27FC236}">
                    <a16:creationId xmlns:a16="http://schemas.microsoft.com/office/drawing/2014/main" id="{DF1A73D5-F2E8-189B-C22D-98721418C45A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4" name="Google Shape;3054;p53">
                <a:extLst>
                  <a:ext uri="{FF2B5EF4-FFF2-40B4-BE49-F238E27FC236}">
                    <a16:creationId xmlns:a16="http://schemas.microsoft.com/office/drawing/2014/main" id="{93DD06BF-955A-9076-895A-A606B26B5F8A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5" name="Google Shape;3055;p53">
                <a:extLst>
                  <a:ext uri="{FF2B5EF4-FFF2-40B4-BE49-F238E27FC236}">
                    <a16:creationId xmlns:a16="http://schemas.microsoft.com/office/drawing/2014/main" id="{2C40E34F-89D2-26B6-60C5-1238F6AC721B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6" name="Google Shape;3056;p53">
                <a:extLst>
                  <a:ext uri="{FF2B5EF4-FFF2-40B4-BE49-F238E27FC236}">
                    <a16:creationId xmlns:a16="http://schemas.microsoft.com/office/drawing/2014/main" id="{7CE1EEDC-2FDB-EE47-FF91-3EFF36F14559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7" name="Google Shape;3057;p53">
                <a:extLst>
                  <a:ext uri="{FF2B5EF4-FFF2-40B4-BE49-F238E27FC236}">
                    <a16:creationId xmlns:a16="http://schemas.microsoft.com/office/drawing/2014/main" id="{F1F34DE0-C802-7712-3171-27F8FB9188CF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8" name="Google Shape;3058;p53">
                <a:extLst>
                  <a:ext uri="{FF2B5EF4-FFF2-40B4-BE49-F238E27FC236}">
                    <a16:creationId xmlns:a16="http://schemas.microsoft.com/office/drawing/2014/main" id="{9EA7F0AF-BF58-8F16-71F8-BAB121FD2796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9" name="Google Shape;3059;p53">
                <a:extLst>
                  <a:ext uri="{FF2B5EF4-FFF2-40B4-BE49-F238E27FC236}">
                    <a16:creationId xmlns:a16="http://schemas.microsoft.com/office/drawing/2014/main" id="{CFE0510C-475E-F769-6332-E611C493D13E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0" name="Google Shape;3060;p53">
                <a:extLst>
                  <a:ext uri="{FF2B5EF4-FFF2-40B4-BE49-F238E27FC236}">
                    <a16:creationId xmlns:a16="http://schemas.microsoft.com/office/drawing/2014/main" id="{95CBD000-9255-EEB9-207D-69107D3820B5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1" name="Google Shape;3061;p53">
                <a:extLst>
                  <a:ext uri="{FF2B5EF4-FFF2-40B4-BE49-F238E27FC236}">
                    <a16:creationId xmlns:a16="http://schemas.microsoft.com/office/drawing/2014/main" id="{A7269A6B-0BE1-16AC-BF03-2F5EBF21ED1C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2" name="Google Shape;3062;p53">
                <a:extLst>
                  <a:ext uri="{FF2B5EF4-FFF2-40B4-BE49-F238E27FC236}">
                    <a16:creationId xmlns:a16="http://schemas.microsoft.com/office/drawing/2014/main" id="{43057766-A0EF-62A2-A54C-0B38D1EF9C47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872E0B-C6C9-2767-D64A-21D2C2FB96EA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53" y="3866575"/>
            <a:ext cx="576000" cy="576000"/>
            <a:chOff x="2153025" y="3017495"/>
            <a:chExt cx="504000" cy="504000"/>
          </a:xfrm>
        </p:grpSpPr>
        <p:sp>
          <p:nvSpPr>
            <p:cNvPr id="54" name="Shape 10">
              <a:extLst>
                <a:ext uri="{FF2B5EF4-FFF2-40B4-BE49-F238E27FC236}">
                  <a16:creationId xmlns:a16="http://schemas.microsoft.com/office/drawing/2014/main" id="{F4C51EA5-57A2-7E0F-758D-341CC1F8BE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55" name="Google Shape;2829;p53">
              <a:extLst>
                <a:ext uri="{FF2B5EF4-FFF2-40B4-BE49-F238E27FC236}">
                  <a16:creationId xmlns:a16="http://schemas.microsoft.com/office/drawing/2014/main" id="{B245D1C0-A993-43C5-8893-D42B0783C8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56" name="Google Shape;2830;p53">
                <a:extLst>
                  <a:ext uri="{FF2B5EF4-FFF2-40B4-BE49-F238E27FC236}">
                    <a16:creationId xmlns:a16="http://schemas.microsoft.com/office/drawing/2014/main" id="{ECB77614-491A-B89F-84D6-890A05ED9820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7" name="Google Shape;2831;p53">
                <a:extLst>
                  <a:ext uri="{FF2B5EF4-FFF2-40B4-BE49-F238E27FC236}">
                    <a16:creationId xmlns:a16="http://schemas.microsoft.com/office/drawing/2014/main" id="{70312B01-E5AC-7BBE-96B7-824CF6E9BDA2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8" name="Google Shape;2832;p53">
                <a:extLst>
                  <a:ext uri="{FF2B5EF4-FFF2-40B4-BE49-F238E27FC236}">
                    <a16:creationId xmlns:a16="http://schemas.microsoft.com/office/drawing/2014/main" id="{384A9DFE-A575-3C0C-C2E0-611612DAAFB3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9" name="Google Shape;2833;p53">
                <a:extLst>
                  <a:ext uri="{FF2B5EF4-FFF2-40B4-BE49-F238E27FC236}">
                    <a16:creationId xmlns:a16="http://schemas.microsoft.com/office/drawing/2014/main" id="{E6E3D2D4-44FE-5917-1F45-2C5CA31BDB8B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0" name="Google Shape;2834;p53">
                <a:extLst>
                  <a:ext uri="{FF2B5EF4-FFF2-40B4-BE49-F238E27FC236}">
                    <a16:creationId xmlns:a16="http://schemas.microsoft.com/office/drawing/2014/main" id="{EFDCA293-5CBF-1EE4-CA8D-7441EA4E8DF0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1" name="Google Shape;2835;p53">
                <a:extLst>
                  <a:ext uri="{FF2B5EF4-FFF2-40B4-BE49-F238E27FC236}">
                    <a16:creationId xmlns:a16="http://schemas.microsoft.com/office/drawing/2014/main" id="{E5045F76-F0DA-EC9B-8B9C-E933ABA7BD98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2" name="Google Shape;2836;p53">
                <a:extLst>
                  <a:ext uri="{FF2B5EF4-FFF2-40B4-BE49-F238E27FC236}">
                    <a16:creationId xmlns:a16="http://schemas.microsoft.com/office/drawing/2014/main" id="{BE7904F5-4103-AA42-B981-29D6DFDE767B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3" name="Google Shape;2837;p53">
                <a:extLst>
                  <a:ext uri="{FF2B5EF4-FFF2-40B4-BE49-F238E27FC236}">
                    <a16:creationId xmlns:a16="http://schemas.microsoft.com/office/drawing/2014/main" id="{D1F25379-3988-B7B1-C3EE-8C6D291BFA62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4" name="Google Shape;2838;p53">
                <a:extLst>
                  <a:ext uri="{FF2B5EF4-FFF2-40B4-BE49-F238E27FC236}">
                    <a16:creationId xmlns:a16="http://schemas.microsoft.com/office/drawing/2014/main" id="{012CB2D8-821C-39E0-3011-9F362B78F83A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5" name="Google Shape;2839;p53">
                <a:extLst>
                  <a:ext uri="{FF2B5EF4-FFF2-40B4-BE49-F238E27FC236}">
                    <a16:creationId xmlns:a16="http://schemas.microsoft.com/office/drawing/2014/main" id="{1C52B421-82A9-89BF-F15E-43941C77E510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6" name="Google Shape;2840;p53">
                <a:extLst>
                  <a:ext uri="{FF2B5EF4-FFF2-40B4-BE49-F238E27FC236}">
                    <a16:creationId xmlns:a16="http://schemas.microsoft.com/office/drawing/2014/main" id="{8A631981-4623-7A72-3BFA-00D5E236D091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7" name="Google Shape;2841;p53">
                <a:extLst>
                  <a:ext uri="{FF2B5EF4-FFF2-40B4-BE49-F238E27FC236}">
                    <a16:creationId xmlns:a16="http://schemas.microsoft.com/office/drawing/2014/main" id="{492DEA55-75A3-EA56-EA4A-D7FD84A6F672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8" name="Google Shape;2842;p53">
                <a:extLst>
                  <a:ext uri="{FF2B5EF4-FFF2-40B4-BE49-F238E27FC236}">
                    <a16:creationId xmlns:a16="http://schemas.microsoft.com/office/drawing/2014/main" id="{4B66220B-6806-A491-F29A-5E9998259856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9" name="Google Shape;2843;p53">
                <a:extLst>
                  <a:ext uri="{FF2B5EF4-FFF2-40B4-BE49-F238E27FC236}">
                    <a16:creationId xmlns:a16="http://schemas.microsoft.com/office/drawing/2014/main" id="{73F46DD5-B4D1-4076-8F80-5B23CAFAD32D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0" name="Google Shape;2844;p53">
                <a:extLst>
                  <a:ext uri="{FF2B5EF4-FFF2-40B4-BE49-F238E27FC236}">
                    <a16:creationId xmlns:a16="http://schemas.microsoft.com/office/drawing/2014/main" id="{C8C186BB-8F75-7B2C-0DBB-E0C0E34F1E66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1" name="Google Shape;2845;p53">
                <a:extLst>
                  <a:ext uri="{FF2B5EF4-FFF2-40B4-BE49-F238E27FC236}">
                    <a16:creationId xmlns:a16="http://schemas.microsoft.com/office/drawing/2014/main" id="{558E7983-C91A-0F15-4DA5-45E3946FE574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2" name="Google Shape;2846;p53">
                <a:extLst>
                  <a:ext uri="{FF2B5EF4-FFF2-40B4-BE49-F238E27FC236}">
                    <a16:creationId xmlns:a16="http://schemas.microsoft.com/office/drawing/2014/main" id="{029A18CE-9FF3-8E29-E8F8-ECA8D9014BF0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3" name="Google Shape;2847;p53">
                <a:extLst>
                  <a:ext uri="{FF2B5EF4-FFF2-40B4-BE49-F238E27FC236}">
                    <a16:creationId xmlns:a16="http://schemas.microsoft.com/office/drawing/2014/main" id="{7DF964FB-1FB5-A2E0-F615-D935BD738DC9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D17232E-BA02-0019-E3BB-6EBABD64C90C}"/>
              </a:ext>
            </a:extLst>
          </p:cNvPr>
          <p:cNvGrpSpPr>
            <a:grpSpLocks noChangeAspect="1"/>
          </p:cNvGrpSpPr>
          <p:nvPr/>
        </p:nvGrpSpPr>
        <p:grpSpPr>
          <a:xfrm>
            <a:off x="7973841" y="3866575"/>
            <a:ext cx="576000" cy="576000"/>
            <a:chOff x="2160786" y="5639676"/>
            <a:chExt cx="504000" cy="504000"/>
          </a:xfrm>
        </p:grpSpPr>
        <p:sp>
          <p:nvSpPr>
            <p:cNvPr id="75" name="Shape 15">
              <a:extLst>
                <a:ext uri="{FF2B5EF4-FFF2-40B4-BE49-F238E27FC236}">
                  <a16:creationId xmlns:a16="http://schemas.microsoft.com/office/drawing/2014/main" id="{8E141CE5-3C86-49E9-854B-35582E1FBE7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76" name="Google Shape;3148;p53">
              <a:extLst>
                <a:ext uri="{FF2B5EF4-FFF2-40B4-BE49-F238E27FC236}">
                  <a16:creationId xmlns:a16="http://schemas.microsoft.com/office/drawing/2014/main" id="{76AF044B-B533-2CE5-C5F8-6D8B62A8F0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77" name="Google Shape;3149;p53">
                <a:extLst>
                  <a:ext uri="{FF2B5EF4-FFF2-40B4-BE49-F238E27FC236}">
                    <a16:creationId xmlns:a16="http://schemas.microsoft.com/office/drawing/2014/main" id="{73B7C5BA-D5A6-D558-693D-466B6D236FE6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8" name="Google Shape;3150;p53">
                <a:extLst>
                  <a:ext uri="{FF2B5EF4-FFF2-40B4-BE49-F238E27FC236}">
                    <a16:creationId xmlns:a16="http://schemas.microsoft.com/office/drawing/2014/main" id="{877BF882-D788-3B9F-532A-A4F594E8CFBF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9" name="Google Shape;3151;p53">
                <a:extLst>
                  <a:ext uri="{FF2B5EF4-FFF2-40B4-BE49-F238E27FC236}">
                    <a16:creationId xmlns:a16="http://schemas.microsoft.com/office/drawing/2014/main" id="{D85EACA9-9755-1C25-1898-FC7B8B537C2F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0" name="Google Shape;3152;p53">
                <a:extLst>
                  <a:ext uri="{FF2B5EF4-FFF2-40B4-BE49-F238E27FC236}">
                    <a16:creationId xmlns:a16="http://schemas.microsoft.com/office/drawing/2014/main" id="{1446795D-42EC-B954-DAA4-E042598618BD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1" name="Google Shape;3153;p53">
                <a:extLst>
                  <a:ext uri="{FF2B5EF4-FFF2-40B4-BE49-F238E27FC236}">
                    <a16:creationId xmlns:a16="http://schemas.microsoft.com/office/drawing/2014/main" id="{3A23F7F3-72D8-B2B9-641E-D09F0739F25B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2" name="Google Shape;3154;p53">
                <a:extLst>
                  <a:ext uri="{FF2B5EF4-FFF2-40B4-BE49-F238E27FC236}">
                    <a16:creationId xmlns:a16="http://schemas.microsoft.com/office/drawing/2014/main" id="{C25F7F21-1F45-0978-DEF4-DC961ECF8BE2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3" name="Google Shape;3155;p53">
                <a:extLst>
                  <a:ext uri="{FF2B5EF4-FFF2-40B4-BE49-F238E27FC236}">
                    <a16:creationId xmlns:a16="http://schemas.microsoft.com/office/drawing/2014/main" id="{F20234C8-2E3C-C406-DE4A-18CBB369CABF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4" name="Google Shape;3156;p53">
                <a:extLst>
                  <a:ext uri="{FF2B5EF4-FFF2-40B4-BE49-F238E27FC236}">
                    <a16:creationId xmlns:a16="http://schemas.microsoft.com/office/drawing/2014/main" id="{C8A965EF-9626-1D51-F793-44C3A9E51065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5" name="Google Shape;3157;p53">
                <a:extLst>
                  <a:ext uri="{FF2B5EF4-FFF2-40B4-BE49-F238E27FC236}">
                    <a16:creationId xmlns:a16="http://schemas.microsoft.com/office/drawing/2014/main" id="{5E240EE7-67D8-98AC-01C3-2853CF140BC9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6" name="Google Shape;3158;p53">
                <a:extLst>
                  <a:ext uri="{FF2B5EF4-FFF2-40B4-BE49-F238E27FC236}">
                    <a16:creationId xmlns:a16="http://schemas.microsoft.com/office/drawing/2014/main" id="{A32228C7-52A1-75CC-25DF-B146FE4DD700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7" name="Google Shape;3159;p53">
                <a:extLst>
                  <a:ext uri="{FF2B5EF4-FFF2-40B4-BE49-F238E27FC236}">
                    <a16:creationId xmlns:a16="http://schemas.microsoft.com/office/drawing/2014/main" id="{3D0BC078-A12B-8D69-F472-CD2B8E7352C8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8" name="Google Shape;3160;p53">
                <a:extLst>
                  <a:ext uri="{FF2B5EF4-FFF2-40B4-BE49-F238E27FC236}">
                    <a16:creationId xmlns:a16="http://schemas.microsoft.com/office/drawing/2014/main" id="{9A0CAF9A-553E-D093-236C-F9301EE2A0D7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9" name="Google Shape;3161;p53">
                <a:extLst>
                  <a:ext uri="{FF2B5EF4-FFF2-40B4-BE49-F238E27FC236}">
                    <a16:creationId xmlns:a16="http://schemas.microsoft.com/office/drawing/2014/main" id="{58C280AD-7CC6-1EAC-C3A7-9472919E3904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0" name="Google Shape;3162;p53">
                <a:extLst>
                  <a:ext uri="{FF2B5EF4-FFF2-40B4-BE49-F238E27FC236}">
                    <a16:creationId xmlns:a16="http://schemas.microsoft.com/office/drawing/2014/main" id="{ECB8A12F-6510-D2A6-4DC6-A999E91E8C50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1" name="Google Shape;3163;p53">
                <a:extLst>
                  <a:ext uri="{FF2B5EF4-FFF2-40B4-BE49-F238E27FC236}">
                    <a16:creationId xmlns:a16="http://schemas.microsoft.com/office/drawing/2014/main" id="{294A6F9C-A87A-7A45-693D-81365B0D0782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2" name="Google Shape;3164;p53">
                <a:extLst>
                  <a:ext uri="{FF2B5EF4-FFF2-40B4-BE49-F238E27FC236}">
                    <a16:creationId xmlns:a16="http://schemas.microsoft.com/office/drawing/2014/main" id="{54F3AEAB-03EC-0619-1D6E-618A6F7387C3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3" name="Google Shape;3165;p53">
                <a:extLst>
                  <a:ext uri="{FF2B5EF4-FFF2-40B4-BE49-F238E27FC236}">
                    <a16:creationId xmlns:a16="http://schemas.microsoft.com/office/drawing/2014/main" id="{46BED4AF-A727-EDB4-5CA5-B8327275FBBC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4" name="Google Shape;3166;p53">
                <a:extLst>
                  <a:ext uri="{FF2B5EF4-FFF2-40B4-BE49-F238E27FC236}">
                    <a16:creationId xmlns:a16="http://schemas.microsoft.com/office/drawing/2014/main" id="{EFE31FBD-19D8-9861-D7BB-7DE0E3291B0E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5" name="Google Shape;3167;p53">
                <a:extLst>
                  <a:ext uri="{FF2B5EF4-FFF2-40B4-BE49-F238E27FC236}">
                    <a16:creationId xmlns:a16="http://schemas.microsoft.com/office/drawing/2014/main" id="{4A67C85E-10C1-1234-1B40-3423E5604E1A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6" name="Google Shape;3168;p53">
                <a:extLst>
                  <a:ext uri="{FF2B5EF4-FFF2-40B4-BE49-F238E27FC236}">
                    <a16:creationId xmlns:a16="http://schemas.microsoft.com/office/drawing/2014/main" id="{872B88F0-F71E-5D5B-427B-399E99472B84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7" name="Google Shape;3169;p53">
                <a:extLst>
                  <a:ext uri="{FF2B5EF4-FFF2-40B4-BE49-F238E27FC236}">
                    <a16:creationId xmlns:a16="http://schemas.microsoft.com/office/drawing/2014/main" id="{56D1CCA9-C44D-084F-6C49-8C1B9F16598F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8" name="Google Shape;3170;p53">
                <a:extLst>
                  <a:ext uri="{FF2B5EF4-FFF2-40B4-BE49-F238E27FC236}">
                    <a16:creationId xmlns:a16="http://schemas.microsoft.com/office/drawing/2014/main" id="{65C94858-EE0F-2A73-5C2A-84BBA65BA82F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6" name="Google Shape;384;p6">
            <a:extLst>
              <a:ext uri="{FF2B5EF4-FFF2-40B4-BE49-F238E27FC236}">
                <a16:creationId xmlns:a16="http://schemas.microsoft.com/office/drawing/2014/main" id="{25554027-0AEF-8D89-E718-A49EB5A328E2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23" name="Google Shape;385;p6">
              <a:extLst>
                <a:ext uri="{FF2B5EF4-FFF2-40B4-BE49-F238E27FC236}">
                  <a16:creationId xmlns:a16="http://schemas.microsoft.com/office/drawing/2014/main" id="{3242C580-9186-EB30-FAF4-28AAC4066DF1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110" name="Google Shape;386;p6">
                <a:extLst>
                  <a:ext uri="{FF2B5EF4-FFF2-40B4-BE49-F238E27FC236}">
                    <a16:creationId xmlns:a16="http://schemas.microsoft.com/office/drawing/2014/main" id="{C0C42347-62D4-8E75-3E42-FB4867587CD5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387;p6">
                <a:extLst>
                  <a:ext uri="{FF2B5EF4-FFF2-40B4-BE49-F238E27FC236}">
                    <a16:creationId xmlns:a16="http://schemas.microsoft.com/office/drawing/2014/main" id="{B565B1C5-F3E6-B2D1-4B85-0A8959E0C96A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388;p6">
                <a:extLst>
                  <a:ext uri="{FF2B5EF4-FFF2-40B4-BE49-F238E27FC236}">
                    <a16:creationId xmlns:a16="http://schemas.microsoft.com/office/drawing/2014/main" id="{8FCD1F20-6564-D960-8599-AA24FD61DF46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389;p6">
              <a:extLst>
                <a:ext uri="{FF2B5EF4-FFF2-40B4-BE49-F238E27FC236}">
                  <a16:creationId xmlns:a16="http://schemas.microsoft.com/office/drawing/2014/main" id="{260B6DD5-F35F-30FD-F89B-D9437FEDABF1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107" name="Google Shape;390;p6">
                <a:extLst>
                  <a:ext uri="{FF2B5EF4-FFF2-40B4-BE49-F238E27FC236}">
                    <a16:creationId xmlns:a16="http://schemas.microsoft.com/office/drawing/2014/main" id="{591BF763-5AB1-1B13-143F-EE8F8B958B3E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391;p6">
                <a:extLst>
                  <a:ext uri="{FF2B5EF4-FFF2-40B4-BE49-F238E27FC236}">
                    <a16:creationId xmlns:a16="http://schemas.microsoft.com/office/drawing/2014/main" id="{E0A44097-BC17-DD84-770A-B1124D5CB166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392;p6">
                <a:extLst>
                  <a:ext uri="{FF2B5EF4-FFF2-40B4-BE49-F238E27FC236}">
                    <a16:creationId xmlns:a16="http://schemas.microsoft.com/office/drawing/2014/main" id="{EE8D60FE-07F3-D9BB-1DAF-F424A72CDF63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393;p6">
              <a:extLst>
                <a:ext uri="{FF2B5EF4-FFF2-40B4-BE49-F238E27FC236}">
                  <a16:creationId xmlns:a16="http://schemas.microsoft.com/office/drawing/2014/main" id="{A4DD4413-5897-16D9-2F85-8E3A0991C592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104" name="Google Shape;394;p6">
                <a:extLst>
                  <a:ext uri="{FF2B5EF4-FFF2-40B4-BE49-F238E27FC236}">
                    <a16:creationId xmlns:a16="http://schemas.microsoft.com/office/drawing/2014/main" id="{B3BD0AFC-A60D-9ED0-C524-6D4437FFC8BB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395;p6">
                <a:extLst>
                  <a:ext uri="{FF2B5EF4-FFF2-40B4-BE49-F238E27FC236}">
                    <a16:creationId xmlns:a16="http://schemas.microsoft.com/office/drawing/2014/main" id="{CB98C180-6E9F-01DC-09BD-BB0981155E69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396;p6">
                <a:extLst>
                  <a:ext uri="{FF2B5EF4-FFF2-40B4-BE49-F238E27FC236}">
                    <a16:creationId xmlns:a16="http://schemas.microsoft.com/office/drawing/2014/main" id="{49E9412E-08A3-DC66-14F2-A940E704A33A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397;p6">
              <a:extLst>
                <a:ext uri="{FF2B5EF4-FFF2-40B4-BE49-F238E27FC236}">
                  <a16:creationId xmlns:a16="http://schemas.microsoft.com/office/drawing/2014/main" id="{E02C6CBD-9C2B-8A81-B835-A25A12C1D61E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101" name="Google Shape;398;p6">
                <a:extLst>
                  <a:ext uri="{FF2B5EF4-FFF2-40B4-BE49-F238E27FC236}">
                    <a16:creationId xmlns:a16="http://schemas.microsoft.com/office/drawing/2014/main" id="{7C3E2131-D039-8899-A7EC-F5DC479ECFD9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99;p6">
                <a:extLst>
                  <a:ext uri="{FF2B5EF4-FFF2-40B4-BE49-F238E27FC236}">
                    <a16:creationId xmlns:a16="http://schemas.microsoft.com/office/drawing/2014/main" id="{9469C8B7-5BC6-9902-9E9C-0EF8E20C46B4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400;p6">
                <a:extLst>
                  <a:ext uri="{FF2B5EF4-FFF2-40B4-BE49-F238E27FC236}">
                    <a16:creationId xmlns:a16="http://schemas.microsoft.com/office/drawing/2014/main" id="{6BACF9DD-9FF0-B599-494D-8E7DF85E5F2A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3EA31381-7A44-2C66-690B-7AFA0B49A6AC}"/>
              </a:ext>
            </a:extLst>
          </p:cNvPr>
          <p:cNvSpPr/>
          <p:nvPr/>
        </p:nvSpPr>
        <p:spPr>
          <a:xfrm>
            <a:off x="2204357" y="1607827"/>
            <a:ext cx="5804808" cy="4425581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258392" y="1539854"/>
            <a:ext cx="37008" cy="3564000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485156" y="1937870"/>
            <a:ext cx="647998" cy="37008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68537" y="174811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7166" y="1782841"/>
            <a:ext cx="119360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87">
              <a:latin typeface="Albert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295228" y="172499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5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1850" dirty="0">
              <a:latin typeface="Albert Sans Black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295228" y="2084704"/>
            <a:ext cx="5507652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Embed Canvas Apps to enrich the experience with improved search, record creation, data integration, and more.</a:t>
            </a:r>
          </a:p>
          <a:p>
            <a:pPr marL="285750" indent="-28575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</a:rPr>
              <a:t>Harmonious visual integration and seamless transitions.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485156" y="3449071"/>
            <a:ext cx="647998" cy="37008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68537" y="3259316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99208" y="3294042"/>
            <a:ext cx="15517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87">
              <a:latin typeface="Albert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295228" y="323619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5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1850">
              <a:latin typeface="Albert Sans Black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2295228" y="3595905"/>
            <a:ext cx="5507652" cy="555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Multiple Canvas Apps with different looks and feel – disjointed UX</a:t>
            </a:r>
          </a:p>
          <a:p>
            <a:pPr marL="285750" indent="-28575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Potential exposure to question the differences - between the canvas apps, and between the MDA and canvas apps.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0BC73095-19C7-51A7-4E4B-959C8100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236" y="2401854"/>
            <a:ext cx="2336217" cy="1567725"/>
          </a:xfrm>
          <a:prstGeom prst="rect">
            <a:avLst/>
          </a:prstGeom>
        </p:spPr>
      </p:pic>
      <p:sp>
        <p:nvSpPr>
          <p:cNvPr id="4" name="Shape 9">
            <a:extLst>
              <a:ext uri="{FF2B5EF4-FFF2-40B4-BE49-F238E27FC236}">
                <a16:creationId xmlns:a16="http://schemas.microsoft.com/office/drawing/2014/main" id="{147B357B-AE55-FCB4-074F-2CB2D62BB4F7}"/>
              </a:ext>
            </a:extLst>
          </p:cNvPr>
          <p:cNvSpPr/>
          <p:nvPr/>
        </p:nvSpPr>
        <p:spPr>
          <a:xfrm>
            <a:off x="1485156" y="5142403"/>
            <a:ext cx="647998" cy="37008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21" name="Shape 10">
            <a:extLst>
              <a:ext uri="{FF2B5EF4-FFF2-40B4-BE49-F238E27FC236}">
                <a16:creationId xmlns:a16="http://schemas.microsoft.com/office/drawing/2014/main" id="{B883E721-57B6-C87C-EAC7-EA7F508E5A2F}"/>
              </a:ext>
            </a:extLst>
          </p:cNvPr>
          <p:cNvSpPr/>
          <p:nvPr/>
        </p:nvSpPr>
        <p:spPr>
          <a:xfrm>
            <a:off x="1068537" y="4952648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343131"/>
          </a:solidFill>
          <a:ln/>
        </p:spPr>
        <p:txBody>
          <a:bodyPr/>
          <a:lstStyle/>
          <a:p>
            <a:endParaRPr lang="en-GB" sz="1500">
              <a:latin typeface="Albert Sans Medium" pitchFamily="2" charset="0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526A3737-DEB9-0BDB-9B49-82A322DAEAA5}"/>
              </a:ext>
            </a:extLst>
          </p:cNvPr>
          <p:cNvSpPr/>
          <p:nvPr/>
        </p:nvSpPr>
        <p:spPr>
          <a:xfrm>
            <a:off x="1199208" y="4987374"/>
            <a:ext cx="155178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87">
              <a:latin typeface="Albert Sans Medium" pitchFamily="2" charset="0"/>
            </a:endParaRPr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6A316EC5-7871-84F8-2C57-AD6BE6103614}"/>
              </a:ext>
            </a:extLst>
          </p:cNvPr>
          <p:cNvSpPr/>
          <p:nvPr/>
        </p:nvSpPr>
        <p:spPr>
          <a:xfrm>
            <a:off x="2295228" y="5356974"/>
            <a:ext cx="5507652" cy="42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Embedding inaccessible apps causes errors.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7C16207E-E7EA-F134-E99E-CDBA7EABEDEC}"/>
              </a:ext>
            </a:extLst>
          </p:cNvPr>
          <p:cNvSpPr/>
          <p:nvPr/>
        </p:nvSpPr>
        <p:spPr>
          <a:xfrm>
            <a:off x="2295228" y="498033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5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850" dirty="0">
              <a:latin typeface="Albert Sans Black" pitchFamily="2" charset="0"/>
            </a:endParaRPr>
          </a:p>
        </p:txBody>
      </p:sp>
      <p:sp>
        <p:nvSpPr>
          <p:cNvPr id="26" name="Title 11">
            <a:extLst>
              <a:ext uri="{FF2B5EF4-FFF2-40B4-BE49-F238E27FC236}">
                <a16:creationId xmlns:a16="http://schemas.microsoft.com/office/drawing/2014/main" id="{8D157912-CDF4-647B-8A39-EC713C9D49C1}"/>
              </a:ext>
            </a:extLst>
          </p:cNvPr>
          <p:cNvSpPr txBox="1">
            <a:spLocks/>
          </p:cNvSpPr>
          <p:nvPr/>
        </p:nvSpPr>
        <p:spPr>
          <a:xfrm>
            <a:off x="167640" y="6105525"/>
            <a:ext cx="10515600" cy="9698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>
              <a:solidFill>
                <a:srgbClr val="EBCCBB"/>
              </a:solidFill>
              <a:latin typeface="Eastwood" pitchFamily="50" charset="0"/>
              <a:ea typeface="Gelasio" pitchFamily="34" charset="-122"/>
              <a:cs typeface="Gelasio" pitchFamily="34" charset="-120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36A3755A-90DA-D78E-0C74-C55646BC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solidFill>
                  <a:srgbClr val="EBCCBB"/>
                </a:solidFill>
                <a:effectLst/>
                <a:uLnTx/>
                <a:uFillTx/>
                <a:latin typeface="Eastwood" pitchFamily="50" charset="0"/>
                <a:ea typeface="Gelasio" pitchFamily="34" charset="-122"/>
                <a:cs typeface="Gelasio" pitchFamily="34" charset="-120"/>
              </a:rPr>
              <a:t>Canvas Apps: Open Range Crafts</a:t>
            </a:r>
            <a:endParaRPr lang="en-GB"/>
          </a:p>
        </p:txBody>
      </p:sp>
      <p:grpSp>
        <p:nvGrpSpPr>
          <p:cNvPr id="19" name="Google Shape;649;p14">
            <a:extLst>
              <a:ext uri="{FF2B5EF4-FFF2-40B4-BE49-F238E27FC236}">
                <a16:creationId xmlns:a16="http://schemas.microsoft.com/office/drawing/2014/main" id="{4126C9FA-9DB1-452B-0B67-195E1BF4F100}"/>
              </a:ext>
            </a:extLst>
          </p:cNvPr>
          <p:cNvGrpSpPr>
            <a:grpSpLocks noChangeAspect="1"/>
          </p:cNvGrpSpPr>
          <p:nvPr/>
        </p:nvGrpSpPr>
        <p:grpSpPr>
          <a:xfrm>
            <a:off x="91934" y="40924"/>
            <a:ext cx="11916000" cy="6664655"/>
            <a:chOff x="107175" y="89175"/>
            <a:chExt cx="9036825" cy="5054325"/>
          </a:xfrm>
        </p:grpSpPr>
        <p:grpSp>
          <p:nvGrpSpPr>
            <p:cNvPr id="27" name="Google Shape;650;p14">
              <a:extLst>
                <a:ext uri="{FF2B5EF4-FFF2-40B4-BE49-F238E27FC236}">
                  <a16:creationId xmlns:a16="http://schemas.microsoft.com/office/drawing/2014/main" id="{E74EB85E-679B-CEB7-A11D-596608420596}"/>
                </a:ext>
              </a:extLst>
            </p:cNvPr>
            <p:cNvGrpSpPr/>
            <p:nvPr/>
          </p:nvGrpSpPr>
          <p:grpSpPr>
            <a:xfrm>
              <a:off x="107175" y="89175"/>
              <a:ext cx="1792350" cy="1675000"/>
              <a:chOff x="1439275" y="-3839900"/>
              <a:chExt cx="1792350" cy="1675000"/>
            </a:xfrm>
          </p:grpSpPr>
          <p:grpSp>
            <p:nvGrpSpPr>
              <p:cNvPr id="59" name="Google Shape;651;p14">
                <a:extLst>
                  <a:ext uri="{FF2B5EF4-FFF2-40B4-BE49-F238E27FC236}">
                    <a16:creationId xmlns:a16="http://schemas.microsoft.com/office/drawing/2014/main" id="{E21D80DE-4091-46BD-70B9-F549A0A172E6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61" name="Google Shape;652;p14">
                  <a:extLst>
                    <a:ext uri="{FF2B5EF4-FFF2-40B4-BE49-F238E27FC236}">
                      <a16:creationId xmlns:a16="http://schemas.microsoft.com/office/drawing/2014/main" id="{9E3D694E-128F-3322-1A3D-2B4051D85E51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53;p14">
                  <a:extLst>
                    <a:ext uri="{FF2B5EF4-FFF2-40B4-BE49-F238E27FC236}">
                      <a16:creationId xmlns:a16="http://schemas.microsoft.com/office/drawing/2014/main" id="{B0F59290-FD3A-B6E0-1EFA-0F01A70F7392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54;p14">
                  <a:extLst>
                    <a:ext uri="{FF2B5EF4-FFF2-40B4-BE49-F238E27FC236}">
                      <a16:creationId xmlns:a16="http://schemas.microsoft.com/office/drawing/2014/main" id="{C5BC1B81-BF50-EC99-1DCB-C19C6AE49F7D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55;p14">
                  <a:extLst>
                    <a:ext uri="{FF2B5EF4-FFF2-40B4-BE49-F238E27FC236}">
                      <a16:creationId xmlns:a16="http://schemas.microsoft.com/office/drawing/2014/main" id="{434A100A-176D-802E-474C-62D4ED2C5DE0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6;p14">
                  <a:extLst>
                    <a:ext uri="{FF2B5EF4-FFF2-40B4-BE49-F238E27FC236}">
                      <a16:creationId xmlns:a16="http://schemas.microsoft.com/office/drawing/2014/main" id="{4818066F-5D82-808C-13BC-3361C23A3684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57;p14">
                  <a:extLst>
                    <a:ext uri="{FF2B5EF4-FFF2-40B4-BE49-F238E27FC236}">
                      <a16:creationId xmlns:a16="http://schemas.microsoft.com/office/drawing/2014/main" id="{5B747ADD-27FF-4FDF-02B9-2E16B27DCA26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58;p14">
                  <a:extLst>
                    <a:ext uri="{FF2B5EF4-FFF2-40B4-BE49-F238E27FC236}">
                      <a16:creationId xmlns:a16="http://schemas.microsoft.com/office/drawing/2014/main" id="{5E036061-58B1-A139-74CC-A4D0E86F7793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59;p14">
                  <a:extLst>
                    <a:ext uri="{FF2B5EF4-FFF2-40B4-BE49-F238E27FC236}">
                      <a16:creationId xmlns:a16="http://schemas.microsoft.com/office/drawing/2014/main" id="{0462FDCF-FFB5-DCE5-644E-D55DCAB29BBA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60;p14">
                  <a:extLst>
                    <a:ext uri="{FF2B5EF4-FFF2-40B4-BE49-F238E27FC236}">
                      <a16:creationId xmlns:a16="http://schemas.microsoft.com/office/drawing/2014/main" id="{6545DA46-1A80-5374-FF73-F0B16AD48195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661;p14">
                  <a:extLst>
                    <a:ext uri="{FF2B5EF4-FFF2-40B4-BE49-F238E27FC236}">
                      <a16:creationId xmlns:a16="http://schemas.microsoft.com/office/drawing/2014/main" id="{9B0BE21A-157F-B031-DE11-971F01969A2D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662;p14">
                  <a:extLst>
                    <a:ext uri="{FF2B5EF4-FFF2-40B4-BE49-F238E27FC236}">
                      <a16:creationId xmlns:a16="http://schemas.microsoft.com/office/drawing/2014/main" id="{2F9DDEB3-BCF7-D067-CAB1-CD4888D8D0B7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663;p14">
                  <a:extLst>
                    <a:ext uri="{FF2B5EF4-FFF2-40B4-BE49-F238E27FC236}">
                      <a16:creationId xmlns:a16="http://schemas.microsoft.com/office/drawing/2014/main" id="{BBF9F6E0-4B94-289D-ABE4-DC643DDE574F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664;p14">
                  <a:extLst>
                    <a:ext uri="{FF2B5EF4-FFF2-40B4-BE49-F238E27FC236}">
                      <a16:creationId xmlns:a16="http://schemas.microsoft.com/office/drawing/2014/main" id="{7B922A24-33F0-8A37-8AE6-AD9A1EA58EA0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665;p14">
                  <a:extLst>
                    <a:ext uri="{FF2B5EF4-FFF2-40B4-BE49-F238E27FC236}">
                      <a16:creationId xmlns:a16="http://schemas.microsoft.com/office/drawing/2014/main" id="{9F7BB69F-CB31-3F14-9F8B-5E64A4FC4CE5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666;p14">
                  <a:extLst>
                    <a:ext uri="{FF2B5EF4-FFF2-40B4-BE49-F238E27FC236}">
                      <a16:creationId xmlns:a16="http://schemas.microsoft.com/office/drawing/2014/main" id="{6784329A-E873-57FB-151E-74BCC0452135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667;p14">
                  <a:extLst>
                    <a:ext uri="{FF2B5EF4-FFF2-40B4-BE49-F238E27FC236}">
                      <a16:creationId xmlns:a16="http://schemas.microsoft.com/office/drawing/2014/main" id="{50A9C1AD-5A9E-C6FE-1EDF-A8BED9C31E94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668;p14">
                  <a:extLst>
                    <a:ext uri="{FF2B5EF4-FFF2-40B4-BE49-F238E27FC236}">
                      <a16:creationId xmlns:a16="http://schemas.microsoft.com/office/drawing/2014/main" id="{029CD0FD-D65D-8AA6-6DC1-88DF38102C2D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669;p14">
                  <a:extLst>
                    <a:ext uri="{FF2B5EF4-FFF2-40B4-BE49-F238E27FC236}">
                      <a16:creationId xmlns:a16="http://schemas.microsoft.com/office/drawing/2014/main" id="{D0EE962B-3DEE-A9CD-C48A-A3ED4A72AE4D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670;p14">
                  <a:extLst>
                    <a:ext uri="{FF2B5EF4-FFF2-40B4-BE49-F238E27FC236}">
                      <a16:creationId xmlns:a16="http://schemas.microsoft.com/office/drawing/2014/main" id="{CD414D32-B4C2-879B-DF66-C50D935EACBE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671;p14">
                  <a:extLst>
                    <a:ext uri="{FF2B5EF4-FFF2-40B4-BE49-F238E27FC236}">
                      <a16:creationId xmlns:a16="http://schemas.microsoft.com/office/drawing/2014/main" id="{B3EE9B52-3DA8-3DFB-A08E-A3C474263336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672;p14">
                  <a:extLst>
                    <a:ext uri="{FF2B5EF4-FFF2-40B4-BE49-F238E27FC236}">
                      <a16:creationId xmlns:a16="http://schemas.microsoft.com/office/drawing/2014/main" id="{EA884758-7D04-A89E-699A-ED887D5F001A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673;p14">
                  <a:extLst>
                    <a:ext uri="{FF2B5EF4-FFF2-40B4-BE49-F238E27FC236}">
                      <a16:creationId xmlns:a16="http://schemas.microsoft.com/office/drawing/2014/main" id="{6ED17928-D26E-31F4-E1FF-1167636F6B2A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674;p14">
                  <a:extLst>
                    <a:ext uri="{FF2B5EF4-FFF2-40B4-BE49-F238E27FC236}">
                      <a16:creationId xmlns:a16="http://schemas.microsoft.com/office/drawing/2014/main" id="{53FB584C-FAAD-E48A-BBE3-838D804F298F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675;p14">
                  <a:extLst>
                    <a:ext uri="{FF2B5EF4-FFF2-40B4-BE49-F238E27FC236}">
                      <a16:creationId xmlns:a16="http://schemas.microsoft.com/office/drawing/2014/main" id="{808BEAF7-5855-6EDD-9FC0-A94EE663CF21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Google Shape;676;p14">
                  <a:extLst>
                    <a:ext uri="{FF2B5EF4-FFF2-40B4-BE49-F238E27FC236}">
                      <a16:creationId xmlns:a16="http://schemas.microsoft.com/office/drawing/2014/main" id="{891F0825-B12F-7F0F-4EE7-4365CBBD9E0C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677;p14">
                  <a:extLst>
                    <a:ext uri="{FF2B5EF4-FFF2-40B4-BE49-F238E27FC236}">
                      <a16:creationId xmlns:a16="http://schemas.microsoft.com/office/drawing/2014/main" id="{C5170C1D-D452-2BFB-771B-36B5882F715E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678;p14">
                  <a:extLst>
                    <a:ext uri="{FF2B5EF4-FFF2-40B4-BE49-F238E27FC236}">
                      <a16:creationId xmlns:a16="http://schemas.microsoft.com/office/drawing/2014/main" id="{1DE518F7-9EA9-8B2A-3A4D-83F3FD3CE6CE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Google Shape;679;p14">
                  <a:extLst>
                    <a:ext uri="{FF2B5EF4-FFF2-40B4-BE49-F238E27FC236}">
                      <a16:creationId xmlns:a16="http://schemas.microsoft.com/office/drawing/2014/main" id="{671E5349-B60D-4974-38A5-B208BF730AD5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" name="Google Shape;680;p14">
                <a:extLst>
                  <a:ext uri="{FF2B5EF4-FFF2-40B4-BE49-F238E27FC236}">
                    <a16:creationId xmlns:a16="http://schemas.microsoft.com/office/drawing/2014/main" id="{A8F8FE72-78A3-9E36-D85B-FDA2F22F4A6C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681;p14">
              <a:extLst>
                <a:ext uri="{FF2B5EF4-FFF2-40B4-BE49-F238E27FC236}">
                  <a16:creationId xmlns:a16="http://schemas.microsoft.com/office/drawing/2014/main" id="{AEA93CA7-5574-BAEF-F7C9-B5367057B5A2}"/>
                </a:ext>
              </a:extLst>
            </p:cNvPr>
            <p:cNvGrpSpPr/>
            <p:nvPr/>
          </p:nvGrpSpPr>
          <p:grpSpPr>
            <a:xfrm rot="10800000">
              <a:off x="7351650" y="3468500"/>
              <a:ext cx="1792350" cy="1675000"/>
              <a:chOff x="1439275" y="-3839900"/>
              <a:chExt cx="1792350" cy="1675000"/>
            </a:xfrm>
          </p:grpSpPr>
          <p:grpSp>
            <p:nvGrpSpPr>
              <p:cNvPr id="29" name="Google Shape;682;p14">
                <a:extLst>
                  <a:ext uri="{FF2B5EF4-FFF2-40B4-BE49-F238E27FC236}">
                    <a16:creationId xmlns:a16="http://schemas.microsoft.com/office/drawing/2014/main" id="{EA7FB5EE-47BA-80B1-5BAC-70CAF93654C8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31" name="Google Shape;683;p14">
                  <a:extLst>
                    <a:ext uri="{FF2B5EF4-FFF2-40B4-BE49-F238E27FC236}">
                      <a16:creationId xmlns:a16="http://schemas.microsoft.com/office/drawing/2014/main" id="{13563F4F-E490-E8CB-9AD5-98CD3C8A91E9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684;p14">
                  <a:extLst>
                    <a:ext uri="{FF2B5EF4-FFF2-40B4-BE49-F238E27FC236}">
                      <a16:creationId xmlns:a16="http://schemas.microsoft.com/office/drawing/2014/main" id="{6BD6057B-577A-5A71-F108-A6C5F297D61F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685;p14">
                  <a:extLst>
                    <a:ext uri="{FF2B5EF4-FFF2-40B4-BE49-F238E27FC236}">
                      <a16:creationId xmlns:a16="http://schemas.microsoft.com/office/drawing/2014/main" id="{6FD41666-B034-C576-FB68-6C5CB7269367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86;p14">
                  <a:extLst>
                    <a:ext uri="{FF2B5EF4-FFF2-40B4-BE49-F238E27FC236}">
                      <a16:creationId xmlns:a16="http://schemas.microsoft.com/office/drawing/2014/main" id="{83623DF8-634F-D168-3335-BA123D2104B3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687;p14">
                  <a:extLst>
                    <a:ext uri="{FF2B5EF4-FFF2-40B4-BE49-F238E27FC236}">
                      <a16:creationId xmlns:a16="http://schemas.microsoft.com/office/drawing/2014/main" id="{07E4772C-F5D3-E128-378F-AC3231877931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688;p14">
                  <a:extLst>
                    <a:ext uri="{FF2B5EF4-FFF2-40B4-BE49-F238E27FC236}">
                      <a16:creationId xmlns:a16="http://schemas.microsoft.com/office/drawing/2014/main" id="{D8021838-55BE-D2FC-942A-007C2B28F2A3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689;p14">
                  <a:extLst>
                    <a:ext uri="{FF2B5EF4-FFF2-40B4-BE49-F238E27FC236}">
                      <a16:creationId xmlns:a16="http://schemas.microsoft.com/office/drawing/2014/main" id="{0CF5D039-F1DE-EB31-2CC4-36E30BDF7DA3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690;p14">
                  <a:extLst>
                    <a:ext uri="{FF2B5EF4-FFF2-40B4-BE49-F238E27FC236}">
                      <a16:creationId xmlns:a16="http://schemas.microsoft.com/office/drawing/2014/main" id="{9F05B649-DDA9-DCD8-2FF1-34C990C4B5A3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691;p14">
                  <a:extLst>
                    <a:ext uri="{FF2B5EF4-FFF2-40B4-BE49-F238E27FC236}">
                      <a16:creationId xmlns:a16="http://schemas.microsoft.com/office/drawing/2014/main" id="{E537DCF9-D650-820D-BED9-F53567F19A9D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692;p14">
                  <a:extLst>
                    <a:ext uri="{FF2B5EF4-FFF2-40B4-BE49-F238E27FC236}">
                      <a16:creationId xmlns:a16="http://schemas.microsoft.com/office/drawing/2014/main" id="{AA65D27F-9119-4EE5-6EE7-32E62194860F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693;p14">
                  <a:extLst>
                    <a:ext uri="{FF2B5EF4-FFF2-40B4-BE49-F238E27FC236}">
                      <a16:creationId xmlns:a16="http://schemas.microsoft.com/office/drawing/2014/main" id="{3DA04335-B58F-6402-4592-E02D2AD7E7F8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694;p14">
                  <a:extLst>
                    <a:ext uri="{FF2B5EF4-FFF2-40B4-BE49-F238E27FC236}">
                      <a16:creationId xmlns:a16="http://schemas.microsoft.com/office/drawing/2014/main" id="{947F040B-E63B-4629-E025-F423FCC1C74B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695;p14">
                  <a:extLst>
                    <a:ext uri="{FF2B5EF4-FFF2-40B4-BE49-F238E27FC236}">
                      <a16:creationId xmlns:a16="http://schemas.microsoft.com/office/drawing/2014/main" id="{68E4E22D-E346-C691-D747-22F523FEB156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696;p14">
                  <a:extLst>
                    <a:ext uri="{FF2B5EF4-FFF2-40B4-BE49-F238E27FC236}">
                      <a16:creationId xmlns:a16="http://schemas.microsoft.com/office/drawing/2014/main" id="{9B610336-D49B-22E8-3ED5-25511EF5E784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697;p14">
                  <a:extLst>
                    <a:ext uri="{FF2B5EF4-FFF2-40B4-BE49-F238E27FC236}">
                      <a16:creationId xmlns:a16="http://schemas.microsoft.com/office/drawing/2014/main" id="{A0393912-1A9A-E601-EDDB-576526502DD4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698;p14">
                  <a:extLst>
                    <a:ext uri="{FF2B5EF4-FFF2-40B4-BE49-F238E27FC236}">
                      <a16:creationId xmlns:a16="http://schemas.microsoft.com/office/drawing/2014/main" id="{9E5C8F65-0BEA-3EAC-6096-C7C3B3434910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699;p14">
                  <a:extLst>
                    <a:ext uri="{FF2B5EF4-FFF2-40B4-BE49-F238E27FC236}">
                      <a16:creationId xmlns:a16="http://schemas.microsoft.com/office/drawing/2014/main" id="{A89CCC2E-E90E-9D3C-64AE-2B3AA4E350B6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700;p14">
                  <a:extLst>
                    <a:ext uri="{FF2B5EF4-FFF2-40B4-BE49-F238E27FC236}">
                      <a16:creationId xmlns:a16="http://schemas.microsoft.com/office/drawing/2014/main" id="{C0E0BED1-F464-EED9-F26B-DE09A586ACC1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701;p14">
                  <a:extLst>
                    <a:ext uri="{FF2B5EF4-FFF2-40B4-BE49-F238E27FC236}">
                      <a16:creationId xmlns:a16="http://schemas.microsoft.com/office/drawing/2014/main" id="{8913E387-7E6A-A76E-EFA8-0C85D56F03E9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702;p14">
                  <a:extLst>
                    <a:ext uri="{FF2B5EF4-FFF2-40B4-BE49-F238E27FC236}">
                      <a16:creationId xmlns:a16="http://schemas.microsoft.com/office/drawing/2014/main" id="{807EBD76-A19B-E29E-E60E-0058D3BF44D3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703;p14">
                  <a:extLst>
                    <a:ext uri="{FF2B5EF4-FFF2-40B4-BE49-F238E27FC236}">
                      <a16:creationId xmlns:a16="http://schemas.microsoft.com/office/drawing/2014/main" id="{92BF9F26-B1C0-78BD-D722-E0DC58303B57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704;p14">
                  <a:extLst>
                    <a:ext uri="{FF2B5EF4-FFF2-40B4-BE49-F238E27FC236}">
                      <a16:creationId xmlns:a16="http://schemas.microsoft.com/office/drawing/2014/main" id="{D39EC735-B4E5-E4F3-200D-21272550E8CF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705;p14">
                  <a:extLst>
                    <a:ext uri="{FF2B5EF4-FFF2-40B4-BE49-F238E27FC236}">
                      <a16:creationId xmlns:a16="http://schemas.microsoft.com/office/drawing/2014/main" id="{23197B14-AEE5-DA7C-5966-3D2BCBD6C222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706;p14">
                  <a:extLst>
                    <a:ext uri="{FF2B5EF4-FFF2-40B4-BE49-F238E27FC236}">
                      <a16:creationId xmlns:a16="http://schemas.microsoft.com/office/drawing/2014/main" id="{AA506704-688C-04DC-AE95-265FF84BF496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707;p14">
                  <a:extLst>
                    <a:ext uri="{FF2B5EF4-FFF2-40B4-BE49-F238E27FC236}">
                      <a16:creationId xmlns:a16="http://schemas.microsoft.com/office/drawing/2014/main" id="{7174CB91-133E-7D1E-C4B5-472F597B41E6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708;p14">
                  <a:extLst>
                    <a:ext uri="{FF2B5EF4-FFF2-40B4-BE49-F238E27FC236}">
                      <a16:creationId xmlns:a16="http://schemas.microsoft.com/office/drawing/2014/main" id="{0134D53A-71B7-6A76-A176-653B8E8279D1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709;p14">
                  <a:extLst>
                    <a:ext uri="{FF2B5EF4-FFF2-40B4-BE49-F238E27FC236}">
                      <a16:creationId xmlns:a16="http://schemas.microsoft.com/office/drawing/2014/main" id="{4DB239AD-E2C4-53C0-A9C6-0B12DB2B668E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710;p14">
                  <a:extLst>
                    <a:ext uri="{FF2B5EF4-FFF2-40B4-BE49-F238E27FC236}">
                      <a16:creationId xmlns:a16="http://schemas.microsoft.com/office/drawing/2014/main" id="{2E8F141A-9068-32FE-AE36-EA2BF1FAF959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" name="Google Shape;711;p14">
                <a:extLst>
                  <a:ext uri="{FF2B5EF4-FFF2-40B4-BE49-F238E27FC236}">
                    <a16:creationId xmlns:a16="http://schemas.microsoft.com/office/drawing/2014/main" id="{85A68DC3-56DD-C54B-0B11-4458454DBAF2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1035E63-1C2F-2FE2-C2F1-AA143B6F1E17}"/>
              </a:ext>
            </a:extLst>
          </p:cNvPr>
          <p:cNvGrpSpPr>
            <a:grpSpLocks noChangeAspect="1"/>
          </p:cNvGrpSpPr>
          <p:nvPr/>
        </p:nvGrpSpPr>
        <p:grpSpPr>
          <a:xfrm>
            <a:off x="953281" y="1682175"/>
            <a:ext cx="576000" cy="576000"/>
            <a:chOff x="2139520" y="1468634"/>
            <a:chExt cx="504000" cy="504000"/>
          </a:xfrm>
        </p:grpSpPr>
        <p:sp>
          <p:nvSpPr>
            <p:cNvPr id="90" name="Shape 5">
              <a:extLst>
                <a:ext uri="{FF2B5EF4-FFF2-40B4-BE49-F238E27FC236}">
                  <a16:creationId xmlns:a16="http://schemas.microsoft.com/office/drawing/2014/main" id="{2D51471B-F91C-05C2-4344-ED45AC1F355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91" name="Google Shape;3038;p53">
              <a:extLst>
                <a:ext uri="{FF2B5EF4-FFF2-40B4-BE49-F238E27FC236}">
                  <a16:creationId xmlns:a16="http://schemas.microsoft.com/office/drawing/2014/main" id="{5DFFD128-E7CF-8018-3471-AC286D3CA0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92" name="Google Shape;3039;p53">
                <a:extLst>
                  <a:ext uri="{FF2B5EF4-FFF2-40B4-BE49-F238E27FC236}">
                    <a16:creationId xmlns:a16="http://schemas.microsoft.com/office/drawing/2014/main" id="{77B32F4E-E141-2227-6EB7-82F69FD2A37A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3" name="Google Shape;3040;p53">
                <a:extLst>
                  <a:ext uri="{FF2B5EF4-FFF2-40B4-BE49-F238E27FC236}">
                    <a16:creationId xmlns:a16="http://schemas.microsoft.com/office/drawing/2014/main" id="{9C9ABC3F-92EA-B137-ECDF-017746062D7F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4" name="Google Shape;3041;p53">
                <a:extLst>
                  <a:ext uri="{FF2B5EF4-FFF2-40B4-BE49-F238E27FC236}">
                    <a16:creationId xmlns:a16="http://schemas.microsoft.com/office/drawing/2014/main" id="{64B0DB7D-DFDA-8ACC-967F-748D483D1332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5" name="Google Shape;3042;p53">
                <a:extLst>
                  <a:ext uri="{FF2B5EF4-FFF2-40B4-BE49-F238E27FC236}">
                    <a16:creationId xmlns:a16="http://schemas.microsoft.com/office/drawing/2014/main" id="{F0DCB607-D76C-8E39-DB76-3E0F4E599DA0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6" name="Google Shape;3043;p53">
                <a:extLst>
                  <a:ext uri="{FF2B5EF4-FFF2-40B4-BE49-F238E27FC236}">
                    <a16:creationId xmlns:a16="http://schemas.microsoft.com/office/drawing/2014/main" id="{F90217C4-ACD2-91C2-7957-34CF3DD71934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7" name="Google Shape;3044;p53">
                <a:extLst>
                  <a:ext uri="{FF2B5EF4-FFF2-40B4-BE49-F238E27FC236}">
                    <a16:creationId xmlns:a16="http://schemas.microsoft.com/office/drawing/2014/main" id="{FBD5B63F-E334-9AF8-E079-A9B55AA37741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8" name="Google Shape;3045;p53">
                <a:extLst>
                  <a:ext uri="{FF2B5EF4-FFF2-40B4-BE49-F238E27FC236}">
                    <a16:creationId xmlns:a16="http://schemas.microsoft.com/office/drawing/2014/main" id="{A3DD0467-8F59-29FA-B264-E56BBC72E3A8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9" name="Google Shape;3046;p53">
                <a:extLst>
                  <a:ext uri="{FF2B5EF4-FFF2-40B4-BE49-F238E27FC236}">
                    <a16:creationId xmlns:a16="http://schemas.microsoft.com/office/drawing/2014/main" id="{FBBDCD45-05C2-F2F8-5121-A5E3D8ACCD3A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0" name="Google Shape;3047;p53">
                <a:extLst>
                  <a:ext uri="{FF2B5EF4-FFF2-40B4-BE49-F238E27FC236}">
                    <a16:creationId xmlns:a16="http://schemas.microsoft.com/office/drawing/2014/main" id="{510FE13B-DABC-7762-A9EA-AC3E84761CC7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1" name="Google Shape;3048;p53">
                <a:extLst>
                  <a:ext uri="{FF2B5EF4-FFF2-40B4-BE49-F238E27FC236}">
                    <a16:creationId xmlns:a16="http://schemas.microsoft.com/office/drawing/2014/main" id="{6D9D53F7-58E7-9C60-1C90-FDE740A3A67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2" name="Google Shape;3049;p53">
                <a:extLst>
                  <a:ext uri="{FF2B5EF4-FFF2-40B4-BE49-F238E27FC236}">
                    <a16:creationId xmlns:a16="http://schemas.microsoft.com/office/drawing/2014/main" id="{39818EEB-6568-E881-814F-AA0FF725A35A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3" name="Google Shape;3050;p53">
                <a:extLst>
                  <a:ext uri="{FF2B5EF4-FFF2-40B4-BE49-F238E27FC236}">
                    <a16:creationId xmlns:a16="http://schemas.microsoft.com/office/drawing/2014/main" id="{4C88DA4A-EEEB-4BE9-5619-4BD49338C0CA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4" name="Google Shape;3051;p53">
                <a:extLst>
                  <a:ext uri="{FF2B5EF4-FFF2-40B4-BE49-F238E27FC236}">
                    <a16:creationId xmlns:a16="http://schemas.microsoft.com/office/drawing/2014/main" id="{3D9485FB-FA13-D6F4-30C0-38AC064D1F37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5" name="Google Shape;3052;p53">
                <a:extLst>
                  <a:ext uri="{FF2B5EF4-FFF2-40B4-BE49-F238E27FC236}">
                    <a16:creationId xmlns:a16="http://schemas.microsoft.com/office/drawing/2014/main" id="{29EE1141-18C4-5D50-6169-ED7309507747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6" name="Google Shape;3053;p53">
                <a:extLst>
                  <a:ext uri="{FF2B5EF4-FFF2-40B4-BE49-F238E27FC236}">
                    <a16:creationId xmlns:a16="http://schemas.microsoft.com/office/drawing/2014/main" id="{FC673E19-57A9-3553-4D6A-3D1EDA774706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7" name="Google Shape;3054;p53">
                <a:extLst>
                  <a:ext uri="{FF2B5EF4-FFF2-40B4-BE49-F238E27FC236}">
                    <a16:creationId xmlns:a16="http://schemas.microsoft.com/office/drawing/2014/main" id="{6144757F-3542-094A-C233-B84549CE57A2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8" name="Google Shape;3055;p53">
                <a:extLst>
                  <a:ext uri="{FF2B5EF4-FFF2-40B4-BE49-F238E27FC236}">
                    <a16:creationId xmlns:a16="http://schemas.microsoft.com/office/drawing/2014/main" id="{73B945D0-D863-F8AA-9981-212AA883C2BD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9" name="Google Shape;3056;p53">
                <a:extLst>
                  <a:ext uri="{FF2B5EF4-FFF2-40B4-BE49-F238E27FC236}">
                    <a16:creationId xmlns:a16="http://schemas.microsoft.com/office/drawing/2014/main" id="{D819D03F-77EE-EC62-8A5E-E2026C31F8FC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0" name="Google Shape;3057;p53">
                <a:extLst>
                  <a:ext uri="{FF2B5EF4-FFF2-40B4-BE49-F238E27FC236}">
                    <a16:creationId xmlns:a16="http://schemas.microsoft.com/office/drawing/2014/main" id="{FC8B9A4F-3668-FACD-8A91-C1D756E4B649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1" name="Google Shape;3058;p53">
                <a:extLst>
                  <a:ext uri="{FF2B5EF4-FFF2-40B4-BE49-F238E27FC236}">
                    <a16:creationId xmlns:a16="http://schemas.microsoft.com/office/drawing/2014/main" id="{68DEA2FA-422A-49D1-0042-0CF872E9D09F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2" name="Google Shape;3059;p53">
                <a:extLst>
                  <a:ext uri="{FF2B5EF4-FFF2-40B4-BE49-F238E27FC236}">
                    <a16:creationId xmlns:a16="http://schemas.microsoft.com/office/drawing/2014/main" id="{CCF4C3F6-715B-2602-8253-D57F5A6744F9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3" name="Google Shape;3060;p53">
                <a:extLst>
                  <a:ext uri="{FF2B5EF4-FFF2-40B4-BE49-F238E27FC236}">
                    <a16:creationId xmlns:a16="http://schemas.microsoft.com/office/drawing/2014/main" id="{18987161-396F-C17B-D528-98105AC37347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4" name="Google Shape;3061;p53">
                <a:extLst>
                  <a:ext uri="{FF2B5EF4-FFF2-40B4-BE49-F238E27FC236}">
                    <a16:creationId xmlns:a16="http://schemas.microsoft.com/office/drawing/2014/main" id="{5D475AC8-3BEC-A868-F5A9-840F6081F5DF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5" name="Google Shape;3062;p53">
                <a:extLst>
                  <a:ext uri="{FF2B5EF4-FFF2-40B4-BE49-F238E27FC236}">
                    <a16:creationId xmlns:a16="http://schemas.microsoft.com/office/drawing/2014/main" id="{03ABCF08-7E75-D5C9-A397-F4EBCB375B61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896E44D-6151-A30E-5802-680AD689A4BA}"/>
              </a:ext>
            </a:extLst>
          </p:cNvPr>
          <p:cNvGrpSpPr>
            <a:grpSpLocks noChangeAspect="1"/>
          </p:cNvGrpSpPr>
          <p:nvPr/>
        </p:nvGrpSpPr>
        <p:grpSpPr>
          <a:xfrm>
            <a:off x="953281" y="3196015"/>
            <a:ext cx="576000" cy="576000"/>
            <a:chOff x="2153025" y="3017495"/>
            <a:chExt cx="504000" cy="504000"/>
          </a:xfrm>
        </p:grpSpPr>
        <p:sp>
          <p:nvSpPr>
            <p:cNvPr id="117" name="Shape 10">
              <a:extLst>
                <a:ext uri="{FF2B5EF4-FFF2-40B4-BE49-F238E27FC236}">
                  <a16:creationId xmlns:a16="http://schemas.microsoft.com/office/drawing/2014/main" id="{E7EC9319-2077-4686-BC95-497147BAD2E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118" name="Google Shape;2829;p53">
              <a:extLst>
                <a:ext uri="{FF2B5EF4-FFF2-40B4-BE49-F238E27FC236}">
                  <a16:creationId xmlns:a16="http://schemas.microsoft.com/office/drawing/2014/main" id="{6BF8B84B-6613-6696-F18F-30C6479ABA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119" name="Google Shape;2830;p53">
                <a:extLst>
                  <a:ext uri="{FF2B5EF4-FFF2-40B4-BE49-F238E27FC236}">
                    <a16:creationId xmlns:a16="http://schemas.microsoft.com/office/drawing/2014/main" id="{C0AEF683-AF3B-2C57-CEC6-9CE426D4F13A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0" name="Google Shape;2831;p53">
                <a:extLst>
                  <a:ext uri="{FF2B5EF4-FFF2-40B4-BE49-F238E27FC236}">
                    <a16:creationId xmlns:a16="http://schemas.microsoft.com/office/drawing/2014/main" id="{5DBFE10B-AF48-BE19-521C-0E1721CB6099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1" name="Google Shape;2832;p53">
                <a:extLst>
                  <a:ext uri="{FF2B5EF4-FFF2-40B4-BE49-F238E27FC236}">
                    <a16:creationId xmlns:a16="http://schemas.microsoft.com/office/drawing/2014/main" id="{C2C0395C-9CCF-E780-3225-385B0E73CD1B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2" name="Google Shape;2833;p53">
                <a:extLst>
                  <a:ext uri="{FF2B5EF4-FFF2-40B4-BE49-F238E27FC236}">
                    <a16:creationId xmlns:a16="http://schemas.microsoft.com/office/drawing/2014/main" id="{3815DCDE-EA6A-131D-325F-EBC516D8142E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3" name="Google Shape;2834;p53">
                <a:extLst>
                  <a:ext uri="{FF2B5EF4-FFF2-40B4-BE49-F238E27FC236}">
                    <a16:creationId xmlns:a16="http://schemas.microsoft.com/office/drawing/2014/main" id="{EB796DBD-8D8D-FF7F-572F-7511489ECC52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4" name="Google Shape;2835;p53">
                <a:extLst>
                  <a:ext uri="{FF2B5EF4-FFF2-40B4-BE49-F238E27FC236}">
                    <a16:creationId xmlns:a16="http://schemas.microsoft.com/office/drawing/2014/main" id="{36011341-13F2-384E-119A-186275F31080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5" name="Google Shape;2836;p53">
                <a:extLst>
                  <a:ext uri="{FF2B5EF4-FFF2-40B4-BE49-F238E27FC236}">
                    <a16:creationId xmlns:a16="http://schemas.microsoft.com/office/drawing/2014/main" id="{06FAE82E-0E5D-BC27-A49C-D5E790C77CF1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6" name="Google Shape;2837;p53">
                <a:extLst>
                  <a:ext uri="{FF2B5EF4-FFF2-40B4-BE49-F238E27FC236}">
                    <a16:creationId xmlns:a16="http://schemas.microsoft.com/office/drawing/2014/main" id="{58352BE7-DCD8-398E-83A8-B84B3CDE6FD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7" name="Google Shape;2838;p53">
                <a:extLst>
                  <a:ext uri="{FF2B5EF4-FFF2-40B4-BE49-F238E27FC236}">
                    <a16:creationId xmlns:a16="http://schemas.microsoft.com/office/drawing/2014/main" id="{F82C6F98-9605-7D88-2603-223E9A77D478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8" name="Google Shape;2839;p53">
                <a:extLst>
                  <a:ext uri="{FF2B5EF4-FFF2-40B4-BE49-F238E27FC236}">
                    <a16:creationId xmlns:a16="http://schemas.microsoft.com/office/drawing/2014/main" id="{DF219418-7570-66A2-7BEA-A5FD9B402A0F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29" name="Google Shape;2840;p53">
                <a:extLst>
                  <a:ext uri="{FF2B5EF4-FFF2-40B4-BE49-F238E27FC236}">
                    <a16:creationId xmlns:a16="http://schemas.microsoft.com/office/drawing/2014/main" id="{B8C74D8F-41FC-4D92-5EDA-51979D3BA8AC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0" name="Google Shape;2841;p53">
                <a:extLst>
                  <a:ext uri="{FF2B5EF4-FFF2-40B4-BE49-F238E27FC236}">
                    <a16:creationId xmlns:a16="http://schemas.microsoft.com/office/drawing/2014/main" id="{FF6995D9-4A54-43A4-9BEC-D7A512199DBE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1" name="Google Shape;2842;p53">
                <a:extLst>
                  <a:ext uri="{FF2B5EF4-FFF2-40B4-BE49-F238E27FC236}">
                    <a16:creationId xmlns:a16="http://schemas.microsoft.com/office/drawing/2014/main" id="{AF3DABF5-B73C-6326-EAA6-7D466FA95817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2" name="Google Shape;2843;p53">
                <a:extLst>
                  <a:ext uri="{FF2B5EF4-FFF2-40B4-BE49-F238E27FC236}">
                    <a16:creationId xmlns:a16="http://schemas.microsoft.com/office/drawing/2014/main" id="{D4359585-C41B-54AF-F3D6-306970DAAC6C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3" name="Google Shape;2844;p53">
                <a:extLst>
                  <a:ext uri="{FF2B5EF4-FFF2-40B4-BE49-F238E27FC236}">
                    <a16:creationId xmlns:a16="http://schemas.microsoft.com/office/drawing/2014/main" id="{73236A11-07A2-D7F0-B843-1CDBB4E94649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4" name="Google Shape;2845;p53">
                <a:extLst>
                  <a:ext uri="{FF2B5EF4-FFF2-40B4-BE49-F238E27FC236}">
                    <a16:creationId xmlns:a16="http://schemas.microsoft.com/office/drawing/2014/main" id="{6DD5E2F6-525A-EAF4-CB54-475A987C30A1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5" name="Google Shape;2846;p53">
                <a:extLst>
                  <a:ext uri="{FF2B5EF4-FFF2-40B4-BE49-F238E27FC236}">
                    <a16:creationId xmlns:a16="http://schemas.microsoft.com/office/drawing/2014/main" id="{8F0E7350-C897-346B-696C-F86D453BCD71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36" name="Google Shape;2847;p53">
                <a:extLst>
                  <a:ext uri="{FF2B5EF4-FFF2-40B4-BE49-F238E27FC236}">
                    <a16:creationId xmlns:a16="http://schemas.microsoft.com/office/drawing/2014/main" id="{F239FC0D-D37A-2443-E6D3-DC7838B68BFE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DF0F73-BF61-00F5-E60B-C42B72614D26}"/>
              </a:ext>
            </a:extLst>
          </p:cNvPr>
          <p:cNvGrpSpPr>
            <a:grpSpLocks noChangeAspect="1"/>
          </p:cNvGrpSpPr>
          <p:nvPr/>
        </p:nvGrpSpPr>
        <p:grpSpPr>
          <a:xfrm>
            <a:off x="953281" y="4882575"/>
            <a:ext cx="576000" cy="576000"/>
            <a:chOff x="2160786" y="5639676"/>
            <a:chExt cx="504000" cy="504000"/>
          </a:xfrm>
        </p:grpSpPr>
        <p:sp>
          <p:nvSpPr>
            <p:cNvPr id="138" name="Shape 15">
              <a:extLst>
                <a:ext uri="{FF2B5EF4-FFF2-40B4-BE49-F238E27FC236}">
                  <a16:creationId xmlns:a16="http://schemas.microsoft.com/office/drawing/2014/main" id="{B8E9A2C9-F184-BB5F-3163-D0EEE7F09C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139" name="Google Shape;3148;p53">
              <a:extLst>
                <a:ext uri="{FF2B5EF4-FFF2-40B4-BE49-F238E27FC236}">
                  <a16:creationId xmlns:a16="http://schemas.microsoft.com/office/drawing/2014/main" id="{0D5303AC-EC8C-7443-F0F6-BA2DB304A1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140" name="Google Shape;3149;p53">
                <a:extLst>
                  <a:ext uri="{FF2B5EF4-FFF2-40B4-BE49-F238E27FC236}">
                    <a16:creationId xmlns:a16="http://schemas.microsoft.com/office/drawing/2014/main" id="{FC098A41-BF64-362F-12E9-5E0C587B6CA0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1" name="Google Shape;3150;p53">
                <a:extLst>
                  <a:ext uri="{FF2B5EF4-FFF2-40B4-BE49-F238E27FC236}">
                    <a16:creationId xmlns:a16="http://schemas.microsoft.com/office/drawing/2014/main" id="{FB2DF98E-0A3E-C7F2-3009-5AE0F64DCC6F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2" name="Google Shape;3151;p53">
                <a:extLst>
                  <a:ext uri="{FF2B5EF4-FFF2-40B4-BE49-F238E27FC236}">
                    <a16:creationId xmlns:a16="http://schemas.microsoft.com/office/drawing/2014/main" id="{050714CC-4DE4-BD33-8470-2311F8C43A24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3" name="Google Shape;3152;p53">
                <a:extLst>
                  <a:ext uri="{FF2B5EF4-FFF2-40B4-BE49-F238E27FC236}">
                    <a16:creationId xmlns:a16="http://schemas.microsoft.com/office/drawing/2014/main" id="{D3323D63-1B4F-8CFC-750E-F83FB53A2A64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4" name="Google Shape;3153;p53">
                <a:extLst>
                  <a:ext uri="{FF2B5EF4-FFF2-40B4-BE49-F238E27FC236}">
                    <a16:creationId xmlns:a16="http://schemas.microsoft.com/office/drawing/2014/main" id="{19A4E2E8-27A4-3B11-CDAC-F1BE6B359B08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5" name="Google Shape;3154;p53">
                <a:extLst>
                  <a:ext uri="{FF2B5EF4-FFF2-40B4-BE49-F238E27FC236}">
                    <a16:creationId xmlns:a16="http://schemas.microsoft.com/office/drawing/2014/main" id="{E3D40A64-A16F-81B7-ABBE-AFFC49BA4C9B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6" name="Google Shape;3155;p53">
                <a:extLst>
                  <a:ext uri="{FF2B5EF4-FFF2-40B4-BE49-F238E27FC236}">
                    <a16:creationId xmlns:a16="http://schemas.microsoft.com/office/drawing/2014/main" id="{0672BCAA-9842-E015-A702-9E160DE29CD4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7" name="Google Shape;3156;p53">
                <a:extLst>
                  <a:ext uri="{FF2B5EF4-FFF2-40B4-BE49-F238E27FC236}">
                    <a16:creationId xmlns:a16="http://schemas.microsoft.com/office/drawing/2014/main" id="{D07F45A6-8129-B38D-C182-762A85CDC2CB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8" name="Google Shape;3157;p53">
                <a:extLst>
                  <a:ext uri="{FF2B5EF4-FFF2-40B4-BE49-F238E27FC236}">
                    <a16:creationId xmlns:a16="http://schemas.microsoft.com/office/drawing/2014/main" id="{20D65FCA-A011-706E-02B9-AA1FEA428360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49" name="Google Shape;3158;p53">
                <a:extLst>
                  <a:ext uri="{FF2B5EF4-FFF2-40B4-BE49-F238E27FC236}">
                    <a16:creationId xmlns:a16="http://schemas.microsoft.com/office/drawing/2014/main" id="{85E06BA2-0655-CA13-95CF-0FF8A576D552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0" name="Google Shape;3159;p53">
                <a:extLst>
                  <a:ext uri="{FF2B5EF4-FFF2-40B4-BE49-F238E27FC236}">
                    <a16:creationId xmlns:a16="http://schemas.microsoft.com/office/drawing/2014/main" id="{ACC137A8-CC3E-93BA-ACCF-422136C57D92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1" name="Google Shape;3160;p53">
                <a:extLst>
                  <a:ext uri="{FF2B5EF4-FFF2-40B4-BE49-F238E27FC236}">
                    <a16:creationId xmlns:a16="http://schemas.microsoft.com/office/drawing/2014/main" id="{008EC88D-7DB6-64CC-DC38-2A553BB677C3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2" name="Google Shape;3161;p53">
                <a:extLst>
                  <a:ext uri="{FF2B5EF4-FFF2-40B4-BE49-F238E27FC236}">
                    <a16:creationId xmlns:a16="http://schemas.microsoft.com/office/drawing/2014/main" id="{8FD9F84B-1F13-D5F0-D461-96FAF6B82424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3" name="Google Shape;3162;p53">
                <a:extLst>
                  <a:ext uri="{FF2B5EF4-FFF2-40B4-BE49-F238E27FC236}">
                    <a16:creationId xmlns:a16="http://schemas.microsoft.com/office/drawing/2014/main" id="{4A418280-890B-159B-5CB2-A88102A4DCB9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4" name="Google Shape;3163;p53">
                <a:extLst>
                  <a:ext uri="{FF2B5EF4-FFF2-40B4-BE49-F238E27FC236}">
                    <a16:creationId xmlns:a16="http://schemas.microsoft.com/office/drawing/2014/main" id="{A3648CBA-E713-55A4-6C11-95E5BC08D388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5" name="Google Shape;3164;p53">
                <a:extLst>
                  <a:ext uri="{FF2B5EF4-FFF2-40B4-BE49-F238E27FC236}">
                    <a16:creationId xmlns:a16="http://schemas.microsoft.com/office/drawing/2014/main" id="{6361B31D-A1D3-1034-DDE4-5167221C8A0C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6" name="Google Shape;3165;p53">
                <a:extLst>
                  <a:ext uri="{FF2B5EF4-FFF2-40B4-BE49-F238E27FC236}">
                    <a16:creationId xmlns:a16="http://schemas.microsoft.com/office/drawing/2014/main" id="{1197303A-F443-6546-790A-DFDC8715EE48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7" name="Google Shape;3166;p53">
                <a:extLst>
                  <a:ext uri="{FF2B5EF4-FFF2-40B4-BE49-F238E27FC236}">
                    <a16:creationId xmlns:a16="http://schemas.microsoft.com/office/drawing/2014/main" id="{A816926B-62F5-93A5-F58B-25065A4B740E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8" name="Google Shape;3167;p53">
                <a:extLst>
                  <a:ext uri="{FF2B5EF4-FFF2-40B4-BE49-F238E27FC236}">
                    <a16:creationId xmlns:a16="http://schemas.microsoft.com/office/drawing/2014/main" id="{BC93DF8D-2AD0-1BC5-5C8A-D79C4D831285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59" name="Google Shape;3168;p53">
                <a:extLst>
                  <a:ext uri="{FF2B5EF4-FFF2-40B4-BE49-F238E27FC236}">
                    <a16:creationId xmlns:a16="http://schemas.microsoft.com/office/drawing/2014/main" id="{B26DC262-5CE3-A6CB-8573-EF96D7D5407B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0" name="Google Shape;3169;p53">
                <a:extLst>
                  <a:ext uri="{FF2B5EF4-FFF2-40B4-BE49-F238E27FC236}">
                    <a16:creationId xmlns:a16="http://schemas.microsoft.com/office/drawing/2014/main" id="{BFD6D753-CD13-B362-2211-C0B5EFB15DA3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61" name="Google Shape;3170;p53">
                <a:extLst>
                  <a:ext uri="{FF2B5EF4-FFF2-40B4-BE49-F238E27FC236}">
                    <a16:creationId xmlns:a16="http://schemas.microsoft.com/office/drawing/2014/main" id="{3288EA40-1AA3-1055-1439-375B0EAC3C0B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sp>
        <p:nvSpPr>
          <p:cNvPr id="2" name="Text 12">
            <a:extLst>
              <a:ext uri="{FF2B5EF4-FFF2-40B4-BE49-F238E27FC236}">
                <a16:creationId xmlns:a16="http://schemas.microsoft.com/office/drawing/2014/main" id="{1B35B8DB-1CAB-705B-6593-A10685DF9643}"/>
              </a:ext>
            </a:extLst>
          </p:cNvPr>
          <p:cNvSpPr/>
          <p:nvPr/>
        </p:nvSpPr>
        <p:spPr>
          <a:xfrm>
            <a:off x="9374118" y="4045610"/>
            <a:ext cx="1240452" cy="3130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78"/>
              </a:lnSpc>
            </a:pPr>
            <a:r>
              <a:rPr lang="en-US" sz="185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850" dirty="0">
              <a:latin typeface="Albert Sans Black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DA12D105-5EFC-153B-0EC2-07D56DDE4628}"/>
              </a:ext>
            </a:extLst>
          </p:cNvPr>
          <p:cNvSpPr/>
          <p:nvPr/>
        </p:nvSpPr>
        <p:spPr>
          <a:xfrm>
            <a:off x="1232806" y="2016039"/>
            <a:ext cx="9862457" cy="3494853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924944" y="2212618"/>
            <a:ext cx="375841" cy="375841"/>
          </a:xfrm>
          <a:prstGeom prst="roundRect">
            <a:avLst>
              <a:gd name="adj" fmla="val 26671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58988" y="2243872"/>
            <a:ext cx="107653" cy="313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467"/>
              </a:lnSpc>
            </a:pPr>
            <a:r>
              <a:rPr lang="en-US" sz="2000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467768" y="2263418"/>
            <a:ext cx="2088257" cy="261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056"/>
              </a:lnSpc>
            </a:pPr>
            <a:r>
              <a:rPr lang="en-US" sz="24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24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467769" y="2624674"/>
            <a:ext cx="3341489" cy="2641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Leveraging AI-powered features, such as generated summaries, process guidance, and intelligent suggestions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Subtle UX enhancement with AI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Providing valuable support without being overbearing or disruptive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976244" y="2222778"/>
            <a:ext cx="375841" cy="375841"/>
          </a:xfrm>
          <a:prstGeom prst="roundRect">
            <a:avLst>
              <a:gd name="adj" fmla="val 26671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094115" y="2254032"/>
            <a:ext cx="139998" cy="313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467"/>
              </a:lnSpc>
            </a:pPr>
            <a:r>
              <a:rPr lang="en-US" sz="2000">
                <a:solidFill>
                  <a:srgbClr val="EBCCBB"/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9069" y="2263418"/>
            <a:ext cx="2088257" cy="2610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056"/>
              </a:lnSpc>
            </a:pPr>
            <a:r>
              <a:rPr lang="en-US" sz="24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Caution</a:t>
            </a:r>
            <a:endParaRPr lang="en-US" sz="24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19070" y="2624674"/>
            <a:ext cx="3341489" cy="2931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Excessive reliance on AI powered feature can lead to poor UX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Poor integration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Creating confusing and overwhelming user experience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Lack of balance </a:t>
            </a:r>
          </a:p>
          <a:p>
            <a:pPr marL="285750" indent="-285750" defTabSz="761970">
              <a:lnSpc>
                <a:spcPts val="1973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Complement not complicate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E07A8A6-0890-D146-DC61-776EACEF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solidFill>
                  <a:srgbClr val="EBCCBB"/>
                </a:solidFill>
                <a:latin typeface="Eastwood" pitchFamily="50" charset="0"/>
                <a:cs typeface="Gelasio" pitchFamily="34" charset="-120"/>
              </a:rPr>
              <a:t>Cowb</a:t>
            </a:r>
            <a:r>
              <a:rPr lang="en-US" dirty="0">
                <a:solidFill>
                  <a:srgbClr val="EBCCBB"/>
                </a:solidFill>
                <a:latin typeface="Eastwood" pitchFamily="50" charset="0"/>
                <a:cs typeface="Gelasio" pitchFamily="34" charset="-120"/>
              </a:rPr>
              <a:t>-</a:t>
            </a:r>
            <a:r>
              <a:rPr lang="en-US" dirty="0">
                <a:solidFill>
                  <a:srgbClr val="EBCCBB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Eastwood" pitchFamily="50" charset="0"/>
                <a:cs typeface="Gelasio" pitchFamily="34" charset="-120"/>
              </a:rPr>
              <a:t>AI</a:t>
            </a:r>
            <a:r>
              <a:rPr lang="en-US" dirty="0">
                <a:solidFill>
                  <a:srgbClr val="EBCCBB"/>
                </a:solidFill>
                <a:latin typeface="Eastwood" pitchFamily="50" charset="0"/>
                <a:cs typeface="Gelasio" pitchFamily="34" charset="-120"/>
              </a:rPr>
              <a:t> Code: Enhancing the UX</a:t>
            </a:r>
          </a:p>
        </p:txBody>
      </p:sp>
      <p:grpSp>
        <p:nvGrpSpPr>
          <p:cNvPr id="16" name="Google Shape;384;p6">
            <a:extLst>
              <a:ext uri="{FF2B5EF4-FFF2-40B4-BE49-F238E27FC236}">
                <a16:creationId xmlns:a16="http://schemas.microsoft.com/office/drawing/2014/main" id="{C46198FC-7EE9-FD47-F13B-11DD9F62C4F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17" name="Google Shape;385;p6">
              <a:extLst>
                <a:ext uri="{FF2B5EF4-FFF2-40B4-BE49-F238E27FC236}">
                  <a16:creationId xmlns:a16="http://schemas.microsoft.com/office/drawing/2014/main" id="{D2A3A4E9-2769-180C-242D-3AF9C9BF4932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30" name="Google Shape;386;p6">
                <a:extLst>
                  <a:ext uri="{FF2B5EF4-FFF2-40B4-BE49-F238E27FC236}">
                    <a16:creationId xmlns:a16="http://schemas.microsoft.com/office/drawing/2014/main" id="{318FF467-8056-4EBA-C36F-911B7B69BBDA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87;p6">
                <a:extLst>
                  <a:ext uri="{FF2B5EF4-FFF2-40B4-BE49-F238E27FC236}">
                    <a16:creationId xmlns:a16="http://schemas.microsoft.com/office/drawing/2014/main" id="{EBE95D60-DFC8-A630-0B3B-E24F83E78F3F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88;p6">
                <a:extLst>
                  <a:ext uri="{FF2B5EF4-FFF2-40B4-BE49-F238E27FC236}">
                    <a16:creationId xmlns:a16="http://schemas.microsoft.com/office/drawing/2014/main" id="{2CFC8521-B7ED-646A-4008-6ED484B680A0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389;p6">
              <a:extLst>
                <a:ext uri="{FF2B5EF4-FFF2-40B4-BE49-F238E27FC236}">
                  <a16:creationId xmlns:a16="http://schemas.microsoft.com/office/drawing/2014/main" id="{66FD1794-73D6-37F0-0969-31D43C7A2B6C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27" name="Google Shape;390;p6">
                <a:extLst>
                  <a:ext uri="{FF2B5EF4-FFF2-40B4-BE49-F238E27FC236}">
                    <a16:creationId xmlns:a16="http://schemas.microsoft.com/office/drawing/2014/main" id="{8D135F35-27F8-1A10-7DAB-1E126B282B46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91;p6">
                <a:extLst>
                  <a:ext uri="{FF2B5EF4-FFF2-40B4-BE49-F238E27FC236}">
                    <a16:creationId xmlns:a16="http://schemas.microsoft.com/office/drawing/2014/main" id="{A303B320-9D63-076A-FE4F-1B5793B7913F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92;p6">
                <a:extLst>
                  <a:ext uri="{FF2B5EF4-FFF2-40B4-BE49-F238E27FC236}">
                    <a16:creationId xmlns:a16="http://schemas.microsoft.com/office/drawing/2014/main" id="{9CA067CD-7384-A0AD-26A0-E99B6DF86B87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393;p6">
              <a:extLst>
                <a:ext uri="{FF2B5EF4-FFF2-40B4-BE49-F238E27FC236}">
                  <a16:creationId xmlns:a16="http://schemas.microsoft.com/office/drawing/2014/main" id="{69622012-38CB-74A9-6EB5-F6DB4DF30813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24" name="Google Shape;394;p6">
                <a:extLst>
                  <a:ext uri="{FF2B5EF4-FFF2-40B4-BE49-F238E27FC236}">
                    <a16:creationId xmlns:a16="http://schemas.microsoft.com/office/drawing/2014/main" id="{A4CB4189-416D-B948-968A-24CACD8E8334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95;p6">
                <a:extLst>
                  <a:ext uri="{FF2B5EF4-FFF2-40B4-BE49-F238E27FC236}">
                    <a16:creationId xmlns:a16="http://schemas.microsoft.com/office/drawing/2014/main" id="{F6C2786F-489E-631D-39A6-546F92FC5095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96;p6">
                <a:extLst>
                  <a:ext uri="{FF2B5EF4-FFF2-40B4-BE49-F238E27FC236}">
                    <a16:creationId xmlns:a16="http://schemas.microsoft.com/office/drawing/2014/main" id="{D089347E-908F-FD9E-6EE3-BDC73A4A0A85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397;p6">
              <a:extLst>
                <a:ext uri="{FF2B5EF4-FFF2-40B4-BE49-F238E27FC236}">
                  <a16:creationId xmlns:a16="http://schemas.microsoft.com/office/drawing/2014/main" id="{709D8BE6-D452-27B0-2B26-57C134E31F9A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21" name="Google Shape;398;p6">
                <a:extLst>
                  <a:ext uri="{FF2B5EF4-FFF2-40B4-BE49-F238E27FC236}">
                    <a16:creationId xmlns:a16="http://schemas.microsoft.com/office/drawing/2014/main" id="{8113D231-8173-BA97-7C25-8FF76A1D25B7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99;p6">
                <a:extLst>
                  <a:ext uri="{FF2B5EF4-FFF2-40B4-BE49-F238E27FC236}">
                    <a16:creationId xmlns:a16="http://schemas.microsoft.com/office/drawing/2014/main" id="{699EE838-14D4-A958-625F-ACFE53F121A6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00;p6">
                <a:extLst>
                  <a:ext uri="{FF2B5EF4-FFF2-40B4-BE49-F238E27FC236}">
                    <a16:creationId xmlns:a16="http://schemas.microsoft.com/office/drawing/2014/main" id="{E6C830A8-255E-3485-BF1B-2E05EAB0E53E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79931A-4236-3F8B-0893-05C1143FB2F9}"/>
              </a:ext>
            </a:extLst>
          </p:cNvPr>
          <p:cNvGrpSpPr>
            <a:grpSpLocks noChangeAspect="1"/>
          </p:cNvGrpSpPr>
          <p:nvPr/>
        </p:nvGrpSpPr>
        <p:grpSpPr>
          <a:xfrm>
            <a:off x="1831205" y="2098735"/>
            <a:ext cx="576000" cy="576000"/>
            <a:chOff x="2139520" y="1468634"/>
            <a:chExt cx="504000" cy="504000"/>
          </a:xfrm>
        </p:grpSpPr>
        <p:sp>
          <p:nvSpPr>
            <p:cNvPr id="34" name="Shape 5">
              <a:extLst>
                <a:ext uri="{FF2B5EF4-FFF2-40B4-BE49-F238E27FC236}">
                  <a16:creationId xmlns:a16="http://schemas.microsoft.com/office/drawing/2014/main" id="{0DE1D3B0-AF17-CC0C-0B3D-4E656FD0C6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35" name="Google Shape;3038;p53">
              <a:extLst>
                <a:ext uri="{FF2B5EF4-FFF2-40B4-BE49-F238E27FC236}">
                  <a16:creationId xmlns:a16="http://schemas.microsoft.com/office/drawing/2014/main" id="{B186101C-57E8-1183-9EA8-21D9664A00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36" name="Google Shape;3039;p53">
                <a:extLst>
                  <a:ext uri="{FF2B5EF4-FFF2-40B4-BE49-F238E27FC236}">
                    <a16:creationId xmlns:a16="http://schemas.microsoft.com/office/drawing/2014/main" id="{087F52E8-A33D-84B0-028D-68C4548A3BA7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7" name="Google Shape;3040;p53">
                <a:extLst>
                  <a:ext uri="{FF2B5EF4-FFF2-40B4-BE49-F238E27FC236}">
                    <a16:creationId xmlns:a16="http://schemas.microsoft.com/office/drawing/2014/main" id="{6AB522C3-EFA6-C826-C36F-9B28F637BB2A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8" name="Google Shape;3041;p53">
                <a:extLst>
                  <a:ext uri="{FF2B5EF4-FFF2-40B4-BE49-F238E27FC236}">
                    <a16:creationId xmlns:a16="http://schemas.microsoft.com/office/drawing/2014/main" id="{B069204B-AFD3-B160-7F47-DAEDC1874E37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9" name="Google Shape;3042;p53">
                <a:extLst>
                  <a:ext uri="{FF2B5EF4-FFF2-40B4-BE49-F238E27FC236}">
                    <a16:creationId xmlns:a16="http://schemas.microsoft.com/office/drawing/2014/main" id="{166763FF-BB8E-0FE2-C883-757BDE9B902E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0" name="Google Shape;3043;p53">
                <a:extLst>
                  <a:ext uri="{FF2B5EF4-FFF2-40B4-BE49-F238E27FC236}">
                    <a16:creationId xmlns:a16="http://schemas.microsoft.com/office/drawing/2014/main" id="{1A29F73B-CF62-89D6-81D6-792C5A37235A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1" name="Google Shape;3044;p53">
                <a:extLst>
                  <a:ext uri="{FF2B5EF4-FFF2-40B4-BE49-F238E27FC236}">
                    <a16:creationId xmlns:a16="http://schemas.microsoft.com/office/drawing/2014/main" id="{F4923330-8A3F-1EB8-FA98-8490804C192A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2" name="Google Shape;3045;p53">
                <a:extLst>
                  <a:ext uri="{FF2B5EF4-FFF2-40B4-BE49-F238E27FC236}">
                    <a16:creationId xmlns:a16="http://schemas.microsoft.com/office/drawing/2014/main" id="{CF3E810F-7B92-23C1-0585-49A4327FFA2B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3" name="Google Shape;3046;p53">
                <a:extLst>
                  <a:ext uri="{FF2B5EF4-FFF2-40B4-BE49-F238E27FC236}">
                    <a16:creationId xmlns:a16="http://schemas.microsoft.com/office/drawing/2014/main" id="{7603AF56-140C-077F-B04C-4A41391C63B3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4" name="Google Shape;3047;p53">
                <a:extLst>
                  <a:ext uri="{FF2B5EF4-FFF2-40B4-BE49-F238E27FC236}">
                    <a16:creationId xmlns:a16="http://schemas.microsoft.com/office/drawing/2014/main" id="{5DD0B8E9-7B92-D723-63E7-4C6D8C5F231F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5" name="Google Shape;3048;p53">
                <a:extLst>
                  <a:ext uri="{FF2B5EF4-FFF2-40B4-BE49-F238E27FC236}">
                    <a16:creationId xmlns:a16="http://schemas.microsoft.com/office/drawing/2014/main" id="{DFF3C717-94CA-26FD-AE53-978893AA69BF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6" name="Google Shape;3049;p53">
                <a:extLst>
                  <a:ext uri="{FF2B5EF4-FFF2-40B4-BE49-F238E27FC236}">
                    <a16:creationId xmlns:a16="http://schemas.microsoft.com/office/drawing/2014/main" id="{478130C8-3EE7-28B8-519E-E037650006C9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7" name="Google Shape;3050;p53">
                <a:extLst>
                  <a:ext uri="{FF2B5EF4-FFF2-40B4-BE49-F238E27FC236}">
                    <a16:creationId xmlns:a16="http://schemas.microsoft.com/office/drawing/2014/main" id="{FDA6CF0B-5527-A9F5-AF4D-FF97F321BE46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8" name="Google Shape;3051;p53">
                <a:extLst>
                  <a:ext uri="{FF2B5EF4-FFF2-40B4-BE49-F238E27FC236}">
                    <a16:creationId xmlns:a16="http://schemas.microsoft.com/office/drawing/2014/main" id="{8125BBCD-B96E-C85B-4B84-C73A37FD3189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9" name="Google Shape;3052;p53">
                <a:extLst>
                  <a:ext uri="{FF2B5EF4-FFF2-40B4-BE49-F238E27FC236}">
                    <a16:creationId xmlns:a16="http://schemas.microsoft.com/office/drawing/2014/main" id="{01ABE6A9-EC46-170C-CDB0-ED881F711F3C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0" name="Google Shape;3053;p53">
                <a:extLst>
                  <a:ext uri="{FF2B5EF4-FFF2-40B4-BE49-F238E27FC236}">
                    <a16:creationId xmlns:a16="http://schemas.microsoft.com/office/drawing/2014/main" id="{3B0F2104-AD55-77CE-A98F-105E1A528FE7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1" name="Google Shape;3054;p53">
                <a:extLst>
                  <a:ext uri="{FF2B5EF4-FFF2-40B4-BE49-F238E27FC236}">
                    <a16:creationId xmlns:a16="http://schemas.microsoft.com/office/drawing/2014/main" id="{8D1EF55C-3FF4-A1AE-562D-0CF42380BD6C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2" name="Google Shape;3055;p53">
                <a:extLst>
                  <a:ext uri="{FF2B5EF4-FFF2-40B4-BE49-F238E27FC236}">
                    <a16:creationId xmlns:a16="http://schemas.microsoft.com/office/drawing/2014/main" id="{2F3CC763-7D0D-DEAE-D928-0DB697216FB5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3" name="Google Shape;3056;p53">
                <a:extLst>
                  <a:ext uri="{FF2B5EF4-FFF2-40B4-BE49-F238E27FC236}">
                    <a16:creationId xmlns:a16="http://schemas.microsoft.com/office/drawing/2014/main" id="{1E668F98-76E1-81BB-28EF-50BDEC972B11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4" name="Google Shape;3057;p53">
                <a:extLst>
                  <a:ext uri="{FF2B5EF4-FFF2-40B4-BE49-F238E27FC236}">
                    <a16:creationId xmlns:a16="http://schemas.microsoft.com/office/drawing/2014/main" id="{030DBCDC-862D-236E-FDD2-354D9B27D614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5" name="Google Shape;3058;p53">
                <a:extLst>
                  <a:ext uri="{FF2B5EF4-FFF2-40B4-BE49-F238E27FC236}">
                    <a16:creationId xmlns:a16="http://schemas.microsoft.com/office/drawing/2014/main" id="{2B91E2BE-21E5-6B26-F4EA-09E6176CEC25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6" name="Google Shape;3059;p53">
                <a:extLst>
                  <a:ext uri="{FF2B5EF4-FFF2-40B4-BE49-F238E27FC236}">
                    <a16:creationId xmlns:a16="http://schemas.microsoft.com/office/drawing/2014/main" id="{5B301F68-37E5-EC68-283E-D5485F4A21A4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7" name="Google Shape;3060;p53">
                <a:extLst>
                  <a:ext uri="{FF2B5EF4-FFF2-40B4-BE49-F238E27FC236}">
                    <a16:creationId xmlns:a16="http://schemas.microsoft.com/office/drawing/2014/main" id="{01509288-0246-1540-9BB6-9D432971DA29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8" name="Google Shape;3061;p53">
                <a:extLst>
                  <a:ext uri="{FF2B5EF4-FFF2-40B4-BE49-F238E27FC236}">
                    <a16:creationId xmlns:a16="http://schemas.microsoft.com/office/drawing/2014/main" id="{F8102D3A-7E0C-C42C-431F-5C74827D9853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9" name="Google Shape;3062;p53">
                <a:extLst>
                  <a:ext uri="{FF2B5EF4-FFF2-40B4-BE49-F238E27FC236}">
                    <a16:creationId xmlns:a16="http://schemas.microsoft.com/office/drawing/2014/main" id="{8293B9C5-1458-E98F-BA4D-DA8503593A05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sp>
        <p:nvSpPr>
          <p:cNvPr id="61" name="Shape 10">
            <a:extLst>
              <a:ext uri="{FF2B5EF4-FFF2-40B4-BE49-F238E27FC236}">
                <a16:creationId xmlns:a16="http://schemas.microsoft.com/office/drawing/2014/main" id="{6F79AAA1-492F-5C86-F4C0-B9930BF16CB1}"/>
              </a:ext>
            </a:extLst>
          </p:cNvPr>
          <p:cNvSpPr>
            <a:spLocks noChangeAspect="1"/>
          </p:cNvSpPr>
          <p:nvPr/>
        </p:nvSpPr>
        <p:spPr>
          <a:xfrm flipH="1">
            <a:off x="5884037" y="2108113"/>
            <a:ext cx="576000" cy="576000"/>
          </a:xfrm>
          <a:prstGeom prst="roundRect">
            <a:avLst>
              <a:gd name="adj" fmla="val 26668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grpSp>
        <p:nvGrpSpPr>
          <p:cNvPr id="118" name="Google Shape;2848;p53">
            <a:extLst>
              <a:ext uri="{FF2B5EF4-FFF2-40B4-BE49-F238E27FC236}">
                <a16:creationId xmlns:a16="http://schemas.microsoft.com/office/drawing/2014/main" id="{618DAF49-E5A0-0290-3E70-2D8D28151B36}"/>
              </a:ext>
            </a:extLst>
          </p:cNvPr>
          <p:cNvGrpSpPr/>
          <p:nvPr/>
        </p:nvGrpSpPr>
        <p:grpSpPr>
          <a:xfrm>
            <a:off x="5946539" y="2269950"/>
            <a:ext cx="431736" cy="277688"/>
            <a:chOff x="1444878" y="4262873"/>
            <a:chExt cx="431736" cy="277688"/>
          </a:xfrm>
        </p:grpSpPr>
        <p:sp>
          <p:nvSpPr>
            <p:cNvPr id="119" name="Google Shape;2849;p53">
              <a:extLst>
                <a:ext uri="{FF2B5EF4-FFF2-40B4-BE49-F238E27FC236}">
                  <a16:creationId xmlns:a16="http://schemas.microsoft.com/office/drawing/2014/main" id="{EF14D9D8-5080-58A6-DA27-0E530E868987}"/>
                </a:ext>
              </a:extLst>
            </p:cNvPr>
            <p:cNvSpPr/>
            <p:nvPr/>
          </p:nvSpPr>
          <p:spPr>
            <a:xfrm>
              <a:off x="1444878" y="4309874"/>
              <a:ext cx="208906" cy="230688"/>
            </a:xfrm>
            <a:custGeom>
              <a:avLst/>
              <a:gdLst/>
              <a:ahLst/>
              <a:cxnLst/>
              <a:rect l="l" t="t" r="r" b="b"/>
              <a:pathLst>
                <a:path w="5716" h="6312" extrusionOk="0">
                  <a:moveTo>
                    <a:pt x="1882" y="0"/>
                  </a:moveTo>
                  <a:lnTo>
                    <a:pt x="96" y="1810"/>
                  </a:lnTo>
                  <a:cubicBezTo>
                    <a:pt x="0" y="1906"/>
                    <a:pt x="0" y="2072"/>
                    <a:pt x="96" y="2168"/>
                  </a:cubicBezTo>
                  <a:lnTo>
                    <a:pt x="4216" y="6240"/>
                  </a:lnTo>
                  <a:cubicBezTo>
                    <a:pt x="4263" y="6287"/>
                    <a:pt x="4329" y="6311"/>
                    <a:pt x="4394" y="6311"/>
                  </a:cubicBezTo>
                  <a:cubicBezTo>
                    <a:pt x="4460" y="6311"/>
                    <a:pt x="4525" y="6287"/>
                    <a:pt x="4573" y="6240"/>
                  </a:cubicBezTo>
                  <a:lnTo>
                    <a:pt x="5716" y="5073"/>
                  </a:lnTo>
                  <a:lnTo>
                    <a:pt x="5120" y="0"/>
                  </a:lnTo>
                  <a:close/>
                </a:path>
              </a:pathLst>
            </a:custGeom>
            <a:solidFill>
              <a:srgbClr val="E48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0" name="Google Shape;2850;p53">
              <a:extLst>
                <a:ext uri="{FF2B5EF4-FFF2-40B4-BE49-F238E27FC236}">
                  <a16:creationId xmlns:a16="http://schemas.microsoft.com/office/drawing/2014/main" id="{C76ECEF5-5F27-2E9A-95D5-62F98643898F}"/>
                </a:ext>
              </a:extLst>
            </p:cNvPr>
            <p:cNvSpPr/>
            <p:nvPr/>
          </p:nvSpPr>
          <p:spPr>
            <a:xfrm>
              <a:off x="1504048" y="4309874"/>
              <a:ext cx="149735" cy="219358"/>
            </a:xfrm>
            <a:custGeom>
              <a:avLst/>
              <a:gdLst/>
              <a:ahLst/>
              <a:cxnLst/>
              <a:rect l="l" t="t" r="r" b="b"/>
              <a:pathLst>
                <a:path w="4097" h="6002" extrusionOk="0">
                  <a:moveTo>
                    <a:pt x="263" y="0"/>
                  </a:moveTo>
                  <a:lnTo>
                    <a:pt x="1" y="286"/>
                  </a:lnTo>
                  <a:lnTo>
                    <a:pt x="120" y="643"/>
                  </a:lnTo>
                  <a:lnTo>
                    <a:pt x="1882" y="5549"/>
                  </a:lnTo>
                  <a:lnTo>
                    <a:pt x="2335" y="5978"/>
                  </a:lnTo>
                  <a:cubicBezTo>
                    <a:pt x="2382" y="6002"/>
                    <a:pt x="2430" y="6002"/>
                    <a:pt x="2477" y="6002"/>
                  </a:cubicBezTo>
                  <a:cubicBezTo>
                    <a:pt x="2549" y="6002"/>
                    <a:pt x="2620" y="6002"/>
                    <a:pt x="2692" y="5978"/>
                  </a:cubicBezTo>
                  <a:lnTo>
                    <a:pt x="3525" y="5668"/>
                  </a:lnTo>
                  <a:lnTo>
                    <a:pt x="4097" y="5073"/>
                  </a:lnTo>
                  <a:lnTo>
                    <a:pt x="3501" y="0"/>
                  </a:lnTo>
                  <a:close/>
                </a:path>
              </a:pathLst>
            </a:custGeom>
            <a:solidFill>
              <a:srgbClr val="CC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1" name="Google Shape;2851;p53">
              <a:extLst>
                <a:ext uri="{FF2B5EF4-FFF2-40B4-BE49-F238E27FC236}">
                  <a16:creationId xmlns:a16="http://schemas.microsoft.com/office/drawing/2014/main" id="{32E0A249-9CCA-BDDB-040A-5855EF03D855}"/>
                </a:ext>
              </a:extLst>
            </p:cNvPr>
            <p:cNvSpPr/>
            <p:nvPr/>
          </p:nvSpPr>
          <p:spPr>
            <a:xfrm>
              <a:off x="1512746" y="4278521"/>
              <a:ext cx="147140" cy="240811"/>
            </a:xfrm>
            <a:custGeom>
              <a:avLst/>
              <a:gdLst/>
              <a:ahLst/>
              <a:cxnLst/>
              <a:rect l="l" t="t" r="r" b="b"/>
              <a:pathLst>
                <a:path w="4026" h="6589" extrusionOk="0">
                  <a:moveTo>
                    <a:pt x="1954" y="1"/>
                  </a:moveTo>
                  <a:lnTo>
                    <a:pt x="1215" y="287"/>
                  </a:lnTo>
                  <a:lnTo>
                    <a:pt x="382" y="572"/>
                  </a:lnTo>
                  <a:lnTo>
                    <a:pt x="191" y="644"/>
                  </a:lnTo>
                  <a:cubicBezTo>
                    <a:pt x="72" y="691"/>
                    <a:pt x="1" y="810"/>
                    <a:pt x="25" y="929"/>
                  </a:cubicBezTo>
                  <a:lnTo>
                    <a:pt x="49" y="977"/>
                  </a:lnTo>
                  <a:lnTo>
                    <a:pt x="2001" y="6407"/>
                  </a:lnTo>
                  <a:cubicBezTo>
                    <a:pt x="2039" y="6520"/>
                    <a:pt x="2136" y="6588"/>
                    <a:pt x="2246" y="6588"/>
                  </a:cubicBezTo>
                  <a:cubicBezTo>
                    <a:pt x="2275" y="6588"/>
                    <a:pt x="2305" y="6583"/>
                    <a:pt x="2335" y="6573"/>
                  </a:cubicBezTo>
                  <a:lnTo>
                    <a:pt x="3859" y="6026"/>
                  </a:lnTo>
                  <a:lnTo>
                    <a:pt x="4026" y="5954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2" name="Google Shape;2852;p53">
              <a:extLst>
                <a:ext uri="{FF2B5EF4-FFF2-40B4-BE49-F238E27FC236}">
                  <a16:creationId xmlns:a16="http://schemas.microsoft.com/office/drawing/2014/main" id="{0B7F66B1-7019-A976-45FA-67A5337C8A2C}"/>
                </a:ext>
              </a:extLst>
            </p:cNvPr>
            <p:cNvSpPr/>
            <p:nvPr/>
          </p:nvSpPr>
          <p:spPr>
            <a:xfrm>
              <a:off x="1666831" y="4309874"/>
              <a:ext cx="209783" cy="230688"/>
            </a:xfrm>
            <a:custGeom>
              <a:avLst/>
              <a:gdLst/>
              <a:ahLst/>
              <a:cxnLst/>
              <a:rect l="l" t="t" r="r" b="b"/>
              <a:pathLst>
                <a:path w="5740" h="6312" extrusionOk="0">
                  <a:moveTo>
                    <a:pt x="0" y="0"/>
                  </a:moveTo>
                  <a:lnTo>
                    <a:pt x="0" y="5073"/>
                  </a:lnTo>
                  <a:lnTo>
                    <a:pt x="1143" y="6240"/>
                  </a:lnTo>
                  <a:cubicBezTo>
                    <a:pt x="1191" y="6287"/>
                    <a:pt x="1256" y="6311"/>
                    <a:pt x="1322" y="6311"/>
                  </a:cubicBezTo>
                  <a:cubicBezTo>
                    <a:pt x="1387" y="6311"/>
                    <a:pt x="1453" y="6287"/>
                    <a:pt x="1500" y="6240"/>
                  </a:cubicBezTo>
                  <a:lnTo>
                    <a:pt x="5644" y="2168"/>
                  </a:lnTo>
                  <a:cubicBezTo>
                    <a:pt x="5739" y="2072"/>
                    <a:pt x="5739" y="1906"/>
                    <a:pt x="5644" y="1810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rgbClr val="E48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3" name="Google Shape;2853;p53">
              <a:extLst>
                <a:ext uri="{FF2B5EF4-FFF2-40B4-BE49-F238E27FC236}">
                  <a16:creationId xmlns:a16="http://schemas.microsoft.com/office/drawing/2014/main" id="{0297EF12-0633-48A4-EE0C-9831DE603CE1}"/>
                </a:ext>
              </a:extLst>
            </p:cNvPr>
            <p:cNvSpPr/>
            <p:nvPr/>
          </p:nvSpPr>
          <p:spPr>
            <a:xfrm>
              <a:off x="1666831" y="4309874"/>
              <a:ext cx="149735" cy="219358"/>
            </a:xfrm>
            <a:custGeom>
              <a:avLst/>
              <a:gdLst/>
              <a:ahLst/>
              <a:cxnLst/>
              <a:rect l="l" t="t" r="r" b="b"/>
              <a:pathLst>
                <a:path w="4097" h="6002" extrusionOk="0">
                  <a:moveTo>
                    <a:pt x="0" y="0"/>
                  </a:moveTo>
                  <a:lnTo>
                    <a:pt x="0" y="5073"/>
                  </a:lnTo>
                  <a:lnTo>
                    <a:pt x="572" y="5668"/>
                  </a:lnTo>
                  <a:lnTo>
                    <a:pt x="1405" y="5978"/>
                  </a:lnTo>
                  <a:cubicBezTo>
                    <a:pt x="1477" y="6002"/>
                    <a:pt x="1548" y="6002"/>
                    <a:pt x="1619" y="6002"/>
                  </a:cubicBezTo>
                  <a:cubicBezTo>
                    <a:pt x="1667" y="6002"/>
                    <a:pt x="1715" y="6002"/>
                    <a:pt x="1762" y="5978"/>
                  </a:cubicBezTo>
                  <a:lnTo>
                    <a:pt x="2215" y="5549"/>
                  </a:lnTo>
                  <a:lnTo>
                    <a:pt x="3977" y="643"/>
                  </a:lnTo>
                  <a:lnTo>
                    <a:pt x="4096" y="286"/>
                  </a:lnTo>
                  <a:lnTo>
                    <a:pt x="3834" y="0"/>
                  </a:lnTo>
                  <a:close/>
                </a:path>
              </a:pathLst>
            </a:custGeom>
            <a:solidFill>
              <a:srgbClr val="CC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4" name="Google Shape;2854;p53">
              <a:extLst>
                <a:ext uri="{FF2B5EF4-FFF2-40B4-BE49-F238E27FC236}">
                  <a16:creationId xmlns:a16="http://schemas.microsoft.com/office/drawing/2014/main" id="{A34CB54D-78A1-256B-6B42-36033F24098C}"/>
                </a:ext>
              </a:extLst>
            </p:cNvPr>
            <p:cNvSpPr/>
            <p:nvPr/>
          </p:nvSpPr>
          <p:spPr>
            <a:xfrm>
              <a:off x="1658973" y="4275044"/>
              <a:ext cx="148895" cy="241689"/>
            </a:xfrm>
            <a:custGeom>
              <a:avLst/>
              <a:gdLst/>
              <a:ahLst/>
              <a:cxnLst/>
              <a:rect l="l" t="t" r="r" b="b"/>
              <a:pathLst>
                <a:path w="4074" h="6613" extrusionOk="0">
                  <a:moveTo>
                    <a:pt x="1" y="1"/>
                  </a:moveTo>
                  <a:lnTo>
                    <a:pt x="48" y="5978"/>
                  </a:lnTo>
                  <a:lnTo>
                    <a:pt x="25" y="5978"/>
                  </a:lnTo>
                  <a:lnTo>
                    <a:pt x="215" y="6026"/>
                  </a:lnTo>
                  <a:lnTo>
                    <a:pt x="1739" y="6597"/>
                  </a:lnTo>
                  <a:cubicBezTo>
                    <a:pt x="1769" y="6607"/>
                    <a:pt x="1799" y="6612"/>
                    <a:pt x="1828" y="6612"/>
                  </a:cubicBezTo>
                  <a:cubicBezTo>
                    <a:pt x="1938" y="6612"/>
                    <a:pt x="2035" y="6544"/>
                    <a:pt x="2073" y="6431"/>
                  </a:cubicBezTo>
                  <a:lnTo>
                    <a:pt x="4025" y="1001"/>
                  </a:lnTo>
                  <a:lnTo>
                    <a:pt x="4049" y="953"/>
                  </a:lnTo>
                  <a:cubicBezTo>
                    <a:pt x="4073" y="834"/>
                    <a:pt x="4002" y="715"/>
                    <a:pt x="3882" y="668"/>
                  </a:cubicBezTo>
                  <a:lnTo>
                    <a:pt x="3692" y="596"/>
                  </a:lnTo>
                  <a:lnTo>
                    <a:pt x="2858" y="311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5" name="Google Shape;2855;p53">
              <a:extLst>
                <a:ext uri="{FF2B5EF4-FFF2-40B4-BE49-F238E27FC236}">
                  <a16:creationId xmlns:a16="http://schemas.microsoft.com/office/drawing/2014/main" id="{08F5C85F-D8A0-2413-7709-8FD926149AA0}"/>
                </a:ext>
              </a:extLst>
            </p:cNvPr>
            <p:cNvSpPr/>
            <p:nvPr/>
          </p:nvSpPr>
          <p:spPr>
            <a:xfrm>
              <a:off x="1659850" y="4275044"/>
              <a:ext cx="87056" cy="231565"/>
            </a:xfrm>
            <a:custGeom>
              <a:avLst/>
              <a:gdLst/>
              <a:ahLst/>
              <a:cxnLst/>
              <a:rect l="l" t="t" r="r" b="b"/>
              <a:pathLst>
                <a:path w="2382" h="6336" extrusionOk="0">
                  <a:moveTo>
                    <a:pt x="1" y="1"/>
                  </a:moveTo>
                  <a:lnTo>
                    <a:pt x="24" y="5978"/>
                  </a:lnTo>
                  <a:lnTo>
                    <a:pt x="191" y="6050"/>
                  </a:lnTo>
                  <a:lnTo>
                    <a:pt x="1001" y="6336"/>
                  </a:lnTo>
                  <a:lnTo>
                    <a:pt x="1787" y="6336"/>
                  </a:lnTo>
                  <a:cubicBezTo>
                    <a:pt x="1906" y="6336"/>
                    <a:pt x="2025" y="6288"/>
                    <a:pt x="2120" y="6216"/>
                  </a:cubicBezTo>
                  <a:lnTo>
                    <a:pt x="2382" y="5478"/>
                  </a:lnTo>
                  <a:lnTo>
                    <a:pt x="2382" y="144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E2C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6" name="Google Shape;2856;p53">
              <a:extLst>
                <a:ext uri="{FF2B5EF4-FFF2-40B4-BE49-F238E27FC236}">
                  <a16:creationId xmlns:a16="http://schemas.microsoft.com/office/drawing/2014/main" id="{6A0AC096-4DB5-7C81-8D8A-B12A36D477CC}"/>
                </a:ext>
              </a:extLst>
            </p:cNvPr>
            <p:cNvSpPr/>
            <p:nvPr/>
          </p:nvSpPr>
          <p:spPr>
            <a:xfrm>
              <a:off x="1571953" y="4275921"/>
              <a:ext cx="87933" cy="230688"/>
            </a:xfrm>
            <a:custGeom>
              <a:avLst/>
              <a:gdLst/>
              <a:ahLst/>
              <a:cxnLst/>
              <a:rect l="l" t="t" r="r" b="b"/>
              <a:pathLst>
                <a:path w="2406" h="6312" extrusionOk="0">
                  <a:moveTo>
                    <a:pt x="334" y="1"/>
                  </a:moveTo>
                  <a:lnTo>
                    <a:pt x="0" y="120"/>
                  </a:lnTo>
                  <a:lnTo>
                    <a:pt x="0" y="5311"/>
                  </a:lnTo>
                  <a:lnTo>
                    <a:pt x="334" y="6240"/>
                  </a:lnTo>
                  <a:cubicBezTo>
                    <a:pt x="405" y="6288"/>
                    <a:pt x="500" y="6312"/>
                    <a:pt x="596" y="6312"/>
                  </a:cubicBezTo>
                  <a:lnTo>
                    <a:pt x="1429" y="6312"/>
                  </a:lnTo>
                  <a:lnTo>
                    <a:pt x="2239" y="6026"/>
                  </a:lnTo>
                  <a:lnTo>
                    <a:pt x="2406" y="5954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CC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7" name="Google Shape;2857;p53">
              <a:extLst>
                <a:ext uri="{FF2B5EF4-FFF2-40B4-BE49-F238E27FC236}">
                  <a16:creationId xmlns:a16="http://schemas.microsoft.com/office/drawing/2014/main" id="{C65E4243-AB34-B678-A7AC-184F3213AC09}"/>
                </a:ext>
              </a:extLst>
            </p:cNvPr>
            <p:cNvSpPr/>
            <p:nvPr/>
          </p:nvSpPr>
          <p:spPr>
            <a:xfrm>
              <a:off x="1585001" y="4265473"/>
              <a:ext cx="149735" cy="230688"/>
            </a:xfrm>
            <a:custGeom>
              <a:avLst/>
              <a:gdLst/>
              <a:ahLst/>
              <a:cxnLst/>
              <a:rect l="l" t="t" r="r" b="b"/>
              <a:pathLst>
                <a:path w="4097" h="6312" extrusionOk="0">
                  <a:moveTo>
                    <a:pt x="239" y="1"/>
                  </a:moveTo>
                  <a:cubicBezTo>
                    <a:pt x="96" y="1"/>
                    <a:pt x="1" y="120"/>
                    <a:pt x="1" y="262"/>
                  </a:cubicBezTo>
                  <a:lnTo>
                    <a:pt x="1" y="6049"/>
                  </a:lnTo>
                  <a:cubicBezTo>
                    <a:pt x="1" y="6192"/>
                    <a:pt x="96" y="6311"/>
                    <a:pt x="239" y="6311"/>
                  </a:cubicBezTo>
                  <a:lnTo>
                    <a:pt x="3835" y="6311"/>
                  </a:lnTo>
                  <a:cubicBezTo>
                    <a:pt x="3978" y="6311"/>
                    <a:pt x="4097" y="6192"/>
                    <a:pt x="4097" y="6049"/>
                  </a:cubicBezTo>
                  <a:lnTo>
                    <a:pt x="4097" y="262"/>
                  </a:lnTo>
                  <a:cubicBezTo>
                    <a:pt x="4073" y="120"/>
                    <a:pt x="3978" y="1"/>
                    <a:pt x="38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8" name="Google Shape;2858;p53">
              <a:extLst>
                <a:ext uri="{FF2B5EF4-FFF2-40B4-BE49-F238E27FC236}">
                  <a16:creationId xmlns:a16="http://schemas.microsoft.com/office/drawing/2014/main" id="{E6CAE870-0CB5-1B48-B005-B8FA65F54A87}"/>
                </a:ext>
              </a:extLst>
            </p:cNvPr>
            <p:cNvSpPr/>
            <p:nvPr/>
          </p:nvSpPr>
          <p:spPr>
            <a:xfrm>
              <a:off x="1584124" y="4262873"/>
              <a:ext cx="54017" cy="230688"/>
            </a:xfrm>
            <a:custGeom>
              <a:avLst/>
              <a:gdLst/>
              <a:ahLst/>
              <a:cxnLst/>
              <a:rect l="l" t="t" r="r" b="b"/>
              <a:pathLst>
                <a:path w="1478" h="6312" extrusionOk="0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lnTo>
                    <a:pt x="1" y="6049"/>
                  </a:lnTo>
                  <a:cubicBezTo>
                    <a:pt x="1" y="6192"/>
                    <a:pt x="120" y="6311"/>
                    <a:pt x="263" y="6311"/>
                  </a:cubicBezTo>
                  <a:lnTo>
                    <a:pt x="1477" y="6311"/>
                  </a:lnTo>
                  <a:cubicBezTo>
                    <a:pt x="1334" y="6311"/>
                    <a:pt x="1215" y="6192"/>
                    <a:pt x="1215" y="6049"/>
                  </a:cubicBezTo>
                  <a:lnTo>
                    <a:pt x="1215" y="262"/>
                  </a:lnTo>
                  <a:cubicBezTo>
                    <a:pt x="1215" y="120"/>
                    <a:pt x="1334" y="1"/>
                    <a:pt x="1453" y="1"/>
                  </a:cubicBezTo>
                  <a:close/>
                </a:path>
              </a:pathLst>
            </a:custGeom>
            <a:solidFill>
              <a:srgbClr val="E48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  <p:sp>
          <p:nvSpPr>
            <p:cNvPr id="129" name="Google Shape;2859;p53">
              <a:extLst>
                <a:ext uri="{FF2B5EF4-FFF2-40B4-BE49-F238E27FC236}">
                  <a16:creationId xmlns:a16="http://schemas.microsoft.com/office/drawing/2014/main" id="{C038034B-36AD-BE8A-F727-91F8E77F1882}"/>
                </a:ext>
              </a:extLst>
            </p:cNvPr>
            <p:cNvSpPr/>
            <p:nvPr/>
          </p:nvSpPr>
          <p:spPr>
            <a:xfrm>
              <a:off x="1620671" y="4356216"/>
              <a:ext cx="80989" cy="73789"/>
            </a:xfrm>
            <a:custGeom>
              <a:avLst/>
              <a:gdLst/>
              <a:ahLst/>
              <a:cxnLst/>
              <a:rect l="l" t="t" r="r" b="b"/>
              <a:pathLst>
                <a:path w="2216" h="2019" extrusionOk="0">
                  <a:moveTo>
                    <a:pt x="673" y="0"/>
                  </a:moveTo>
                  <a:cubicBezTo>
                    <a:pt x="506" y="0"/>
                    <a:pt x="341" y="59"/>
                    <a:pt x="215" y="185"/>
                  </a:cubicBezTo>
                  <a:cubicBezTo>
                    <a:pt x="144" y="280"/>
                    <a:pt x="72" y="399"/>
                    <a:pt x="49" y="495"/>
                  </a:cubicBezTo>
                  <a:cubicBezTo>
                    <a:pt x="1" y="733"/>
                    <a:pt x="72" y="971"/>
                    <a:pt x="239" y="1138"/>
                  </a:cubicBezTo>
                  <a:lnTo>
                    <a:pt x="1096" y="2019"/>
                  </a:lnTo>
                  <a:lnTo>
                    <a:pt x="1977" y="1138"/>
                  </a:lnTo>
                  <a:cubicBezTo>
                    <a:pt x="2144" y="971"/>
                    <a:pt x="2216" y="733"/>
                    <a:pt x="2144" y="495"/>
                  </a:cubicBezTo>
                  <a:cubicBezTo>
                    <a:pt x="2120" y="399"/>
                    <a:pt x="2073" y="280"/>
                    <a:pt x="1977" y="185"/>
                  </a:cubicBezTo>
                  <a:cubicBezTo>
                    <a:pt x="1852" y="59"/>
                    <a:pt x="1686" y="0"/>
                    <a:pt x="1519" y="0"/>
                  </a:cubicBezTo>
                  <a:cubicBezTo>
                    <a:pt x="1370" y="0"/>
                    <a:pt x="1220" y="48"/>
                    <a:pt x="1096" y="138"/>
                  </a:cubicBezTo>
                  <a:cubicBezTo>
                    <a:pt x="973" y="48"/>
                    <a:pt x="822" y="0"/>
                    <a:pt x="673" y="0"/>
                  </a:cubicBezTo>
                  <a:close/>
                </a:path>
              </a:pathLst>
            </a:custGeom>
            <a:solidFill>
              <a:srgbClr val="8656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lbert Sans Medium" pitchFamily="2" charset="0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384;p6">
            <a:extLst>
              <a:ext uri="{FF2B5EF4-FFF2-40B4-BE49-F238E27FC236}">
                <a16:creationId xmlns:a16="http://schemas.microsoft.com/office/drawing/2014/main" id="{C46198FC-7EE9-FD47-F13B-11DD9F62C4F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17" name="Google Shape;385;p6">
              <a:extLst>
                <a:ext uri="{FF2B5EF4-FFF2-40B4-BE49-F238E27FC236}">
                  <a16:creationId xmlns:a16="http://schemas.microsoft.com/office/drawing/2014/main" id="{D2A3A4E9-2769-180C-242D-3AF9C9BF4932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30" name="Google Shape;386;p6">
                <a:extLst>
                  <a:ext uri="{FF2B5EF4-FFF2-40B4-BE49-F238E27FC236}">
                    <a16:creationId xmlns:a16="http://schemas.microsoft.com/office/drawing/2014/main" id="{318FF467-8056-4EBA-C36F-911B7B69BBDA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87;p6">
                <a:extLst>
                  <a:ext uri="{FF2B5EF4-FFF2-40B4-BE49-F238E27FC236}">
                    <a16:creationId xmlns:a16="http://schemas.microsoft.com/office/drawing/2014/main" id="{EBE95D60-DFC8-A630-0B3B-E24F83E78F3F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88;p6">
                <a:extLst>
                  <a:ext uri="{FF2B5EF4-FFF2-40B4-BE49-F238E27FC236}">
                    <a16:creationId xmlns:a16="http://schemas.microsoft.com/office/drawing/2014/main" id="{2CFC8521-B7ED-646A-4008-6ED484B680A0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389;p6">
              <a:extLst>
                <a:ext uri="{FF2B5EF4-FFF2-40B4-BE49-F238E27FC236}">
                  <a16:creationId xmlns:a16="http://schemas.microsoft.com/office/drawing/2014/main" id="{66FD1794-73D6-37F0-0969-31D43C7A2B6C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27" name="Google Shape;390;p6">
                <a:extLst>
                  <a:ext uri="{FF2B5EF4-FFF2-40B4-BE49-F238E27FC236}">
                    <a16:creationId xmlns:a16="http://schemas.microsoft.com/office/drawing/2014/main" id="{8D135F35-27F8-1A10-7DAB-1E126B282B46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391;p6">
                <a:extLst>
                  <a:ext uri="{FF2B5EF4-FFF2-40B4-BE49-F238E27FC236}">
                    <a16:creationId xmlns:a16="http://schemas.microsoft.com/office/drawing/2014/main" id="{A303B320-9D63-076A-FE4F-1B5793B7913F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92;p6">
                <a:extLst>
                  <a:ext uri="{FF2B5EF4-FFF2-40B4-BE49-F238E27FC236}">
                    <a16:creationId xmlns:a16="http://schemas.microsoft.com/office/drawing/2014/main" id="{9CA067CD-7384-A0AD-26A0-E99B6DF86B87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oogle Shape;393;p6">
              <a:extLst>
                <a:ext uri="{FF2B5EF4-FFF2-40B4-BE49-F238E27FC236}">
                  <a16:creationId xmlns:a16="http://schemas.microsoft.com/office/drawing/2014/main" id="{69622012-38CB-74A9-6EB5-F6DB4DF30813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24" name="Google Shape;394;p6">
                <a:extLst>
                  <a:ext uri="{FF2B5EF4-FFF2-40B4-BE49-F238E27FC236}">
                    <a16:creationId xmlns:a16="http://schemas.microsoft.com/office/drawing/2014/main" id="{A4CB4189-416D-B948-968A-24CACD8E8334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95;p6">
                <a:extLst>
                  <a:ext uri="{FF2B5EF4-FFF2-40B4-BE49-F238E27FC236}">
                    <a16:creationId xmlns:a16="http://schemas.microsoft.com/office/drawing/2014/main" id="{F6C2786F-489E-631D-39A6-546F92FC5095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96;p6">
                <a:extLst>
                  <a:ext uri="{FF2B5EF4-FFF2-40B4-BE49-F238E27FC236}">
                    <a16:creationId xmlns:a16="http://schemas.microsoft.com/office/drawing/2014/main" id="{D089347E-908F-FD9E-6EE3-BDC73A4A0A85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397;p6">
              <a:extLst>
                <a:ext uri="{FF2B5EF4-FFF2-40B4-BE49-F238E27FC236}">
                  <a16:creationId xmlns:a16="http://schemas.microsoft.com/office/drawing/2014/main" id="{709D8BE6-D452-27B0-2B26-57C134E31F9A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21" name="Google Shape;398;p6">
                <a:extLst>
                  <a:ext uri="{FF2B5EF4-FFF2-40B4-BE49-F238E27FC236}">
                    <a16:creationId xmlns:a16="http://schemas.microsoft.com/office/drawing/2014/main" id="{8113D231-8173-BA97-7C25-8FF76A1D25B7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99;p6">
                <a:extLst>
                  <a:ext uri="{FF2B5EF4-FFF2-40B4-BE49-F238E27FC236}">
                    <a16:creationId xmlns:a16="http://schemas.microsoft.com/office/drawing/2014/main" id="{699EE838-14D4-A958-625F-ACFE53F121A6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400;p6">
                <a:extLst>
                  <a:ext uri="{FF2B5EF4-FFF2-40B4-BE49-F238E27FC236}">
                    <a16:creationId xmlns:a16="http://schemas.microsoft.com/office/drawing/2014/main" id="{E6C830A8-255E-3485-BF1B-2E05EAB0E53E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Title 14">
            <a:extLst>
              <a:ext uri="{FF2B5EF4-FFF2-40B4-BE49-F238E27FC236}">
                <a16:creationId xmlns:a16="http://schemas.microsoft.com/office/drawing/2014/main" id="{E46D80FE-67D8-C999-774F-69A8D584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2727324"/>
            <a:ext cx="10515600" cy="9698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7000" dirty="0">
                <a:solidFill>
                  <a:srgbClr val="EBCCBB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Eastwood" pitchFamily="50" charset="0"/>
                <a:cs typeface="Gelasio" pitchFamily="34" charset="-120"/>
              </a:rPr>
              <a:t>THE END  </a:t>
            </a:r>
          </a:p>
        </p:txBody>
      </p:sp>
    </p:spTree>
    <p:extLst>
      <p:ext uri="{BB962C8B-B14F-4D97-AF65-F5344CB8AC3E}">
        <p14:creationId xmlns:p14="http://schemas.microsoft.com/office/powerpoint/2010/main" val="132498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787;p16">
            <a:extLst>
              <a:ext uri="{FF2B5EF4-FFF2-40B4-BE49-F238E27FC236}">
                <a16:creationId xmlns:a16="http://schemas.microsoft.com/office/drawing/2014/main" id="{E36DE25D-4244-CD91-AAC3-9560CC80A31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9377" y="0"/>
            <a:ext cx="12208972" cy="6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422A4247-A521-AD99-E56F-FC41FA721629}"/>
              </a:ext>
            </a:extLst>
          </p:cNvPr>
          <p:cNvSpPr/>
          <p:nvPr/>
        </p:nvSpPr>
        <p:spPr>
          <a:xfrm>
            <a:off x="1712872" y="3118473"/>
            <a:ext cx="4375507" cy="3016320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F73EAAD3-BE29-A50A-1498-56AE96D3AC31}"/>
              </a:ext>
            </a:extLst>
          </p:cNvPr>
          <p:cNvSpPr/>
          <p:nvPr/>
        </p:nvSpPr>
        <p:spPr>
          <a:xfrm>
            <a:off x="6147405" y="3118473"/>
            <a:ext cx="4375507" cy="3016320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algn="ctr" defTabSz="761970"/>
            <a:endParaRPr lang="en-GB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C5E0332-508A-B094-6724-A38AD13B787C}"/>
              </a:ext>
            </a:extLst>
          </p:cNvPr>
          <p:cNvSpPr/>
          <p:nvPr/>
        </p:nvSpPr>
        <p:spPr>
          <a:xfrm>
            <a:off x="1972468" y="3751709"/>
            <a:ext cx="3826351" cy="1982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Blank canvas 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Drag-and-drop interface &amp; </a:t>
            </a:r>
            <a:r>
              <a:rPr lang="en-GB" sz="1500" dirty="0" err="1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PowerFx</a:t>
            </a:r>
            <a:endParaRPr lang="en-GB" sz="15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Full control &amp; freedom over the layout and design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Highly customisable User Experience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</a:rPr>
              <a:t>Data less important than in MDAs</a:t>
            </a: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A966422-A1B4-3433-E129-A3412270404C}"/>
              </a:ext>
            </a:extLst>
          </p:cNvPr>
          <p:cNvSpPr/>
          <p:nvPr/>
        </p:nvSpPr>
        <p:spPr>
          <a:xfrm>
            <a:off x="6493670" y="3751709"/>
            <a:ext cx="3341489" cy="2173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Data model-centric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Forms, views, charts, and dashboards to interact with data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Standardised user interface with limited control </a:t>
            </a:r>
          </a:p>
          <a:p>
            <a:pPr marL="285750" indent="-285750" defTabSz="76197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What about UX?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11571DF-40EF-604C-B502-B87FCB9CEF81}"/>
              </a:ext>
            </a:extLst>
          </p:cNvPr>
          <p:cNvSpPr/>
          <p:nvPr/>
        </p:nvSpPr>
        <p:spPr>
          <a:xfrm>
            <a:off x="1929705" y="3309172"/>
            <a:ext cx="3853875" cy="408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056"/>
              </a:lnSpc>
            </a:pPr>
            <a:r>
              <a:rPr lang="en-US" sz="24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Canvas Apps 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A0A6C157-228C-F237-1795-C6E002CB964B}"/>
              </a:ext>
            </a:extLst>
          </p:cNvPr>
          <p:cNvSpPr/>
          <p:nvPr/>
        </p:nvSpPr>
        <p:spPr>
          <a:xfrm>
            <a:off x="6311087" y="3309172"/>
            <a:ext cx="3925113" cy="3273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056"/>
              </a:lnSpc>
            </a:pPr>
            <a:r>
              <a:rPr lang="en-US" sz="24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Model-Driven Apps</a:t>
            </a:r>
            <a:endParaRPr lang="en-US" sz="24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6" name="Title 20">
            <a:extLst>
              <a:ext uri="{FF2B5EF4-FFF2-40B4-BE49-F238E27FC236}">
                <a16:creationId xmlns:a16="http://schemas.microsoft.com/office/drawing/2014/main" id="{2D50F079-0758-BC5F-4708-67D92E4AE2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6989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Power apps vs </a:t>
            </a:r>
            <a:r>
              <a:rPr lang="en-US" sz="5400" dirty="0" err="1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ux</a:t>
            </a:r>
            <a:r>
              <a:rPr lang="en-US" sz="5400" dirty="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 &amp; </a:t>
            </a:r>
            <a:r>
              <a:rPr lang="en-US" sz="5400" dirty="0" err="1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ui</a:t>
            </a:r>
            <a:endParaRPr lang="en-GB" sz="5400" dirty="0">
              <a:solidFill>
                <a:srgbClr val="EBCCBB"/>
              </a:solidFill>
              <a:latin typeface="Eastwood" pitchFamily="50" charset="0"/>
            </a:endParaRPr>
          </a:p>
        </p:txBody>
      </p:sp>
      <p:grpSp>
        <p:nvGrpSpPr>
          <p:cNvPr id="21" name="Google Shape;649;p14">
            <a:extLst>
              <a:ext uri="{FF2B5EF4-FFF2-40B4-BE49-F238E27FC236}">
                <a16:creationId xmlns:a16="http://schemas.microsoft.com/office/drawing/2014/main" id="{2BA80529-7FB1-43DC-AECF-F6A7F87DA8B7}"/>
              </a:ext>
            </a:extLst>
          </p:cNvPr>
          <p:cNvGrpSpPr>
            <a:grpSpLocks noChangeAspect="1"/>
          </p:cNvGrpSpPr>
          <p:nvPr/>
        </p:nvGrpSpPr>
        <p:grpSpPr>
          <a:xfrm>
            <a:off x="122414" y="81564"/>
            <a:ext cx="11957826" cy="6664655"/>
            <a:chOff x="107175" y="89175"/>
            <a:chExt cx="9036825" cy="5054325"/>
          </a:xfrm>
        </p:grpSpPr>
        <p:grpSp>
          <p:nvGrpSpPr>
            <p:cNvPr id="22" name="Google Shape;650;p14">
              <a:extLst>
                <a:ext uri="{FF2B5EF4-FFF2-40B4-BE49-F238E27FC236}">
                  <a16:creationId xmlns:a16="http://schemas.microsoft.com/office/drawing/2014/main" id="{5F742CF2-F37F-862F-F6CC-8B5B0A16A1D7}"/>
                </a:ext>
              </a:extLst>
            </p:cNvPr>
            <p:cNvGrpSpPr/>
            <p:nvPr/>
          </p:nvGrpSpPr>
          <p:grpSpPr>
            <a:xfrm>
              <a:off x="107175" y="89175"/>
              <a:ext cx="1792350" cy="1675000"/>
              <a:chOff x="1439275" y="-3839900"/>
              <a:chExt cx="1792350" cy="1675000"/>
            </a:xfrm>
          </p:grpSpPr>
          <p:grpSp>
            <p:nvGrpSpPr>
              <p:cNvPr id="54" name="Google Shape;651;p14">
                <a:extLst>
                  <a:ext uri="{FF2B5EF4-FFF2-40B4-BE49-F238E27FC236}">
                    <a16:creationId xmlns:a16="http://schemas.microsoft.com/office/drawing/2014/main" id="{CDE4BDE2-01AF-06FD-9F5E-4E337F12DF3A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56" name="Google Shape;652;p14">
                  <a:extLst>
                    <a:ext uri="{FF2B5EF4-FFF2-40B4-BE49-F238E27FC236}">
                      <a16:creationId xmlns:a16="http://schemas.microsoft.com/office/drawing/2014/main" id="{34E2A167-FB67-45CA-7198-5B01F8CD75EF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653;p14">
                  <a:extLst>
                    <a:ext uri="{FF2B5EF4-FFF2-40B4-BE49-F238E27FC236}">
                      <a16:creationId xmlns:a16="http://schemas.microsoft.com/office/drawing/2014/main" id="{26829377-6888-904D-220A-4016A2D7E801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654;p14">
                  <a:extLst>
                    <a:ext uri="{FF2B5EF4-FFF2-40B4-BE49-F238E27FC236}">
                      <a16:creationId xmlns:a16="http://schemas.microsoft.com/office/drawing/2014/main" id="{571BC8CF-ADAD-A1B9-6D86-7FEAEBA026B8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655;p14">
                  <a:extLst>
                    <a:ext uri="{FF2B5EF4-FFF2-40B4-BE49-F238E27FC236}">
                      <a16:creationId xmlns:a16="http://schemas.microsoft.com/office/drawing/2014/main" id="{92C08FD6-6FF8-A6B3-2E2D-A292E589920E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56;p14">
                  <a:extLst>
                    <a:ext uri="{FF2B5EF4-FFF2-40B4-BE49-F238E27FC236}">
                      <a16:creationId xmlns:a16="http://schemas.microsoft.com/office/drawing/2014/main" id="{58746091-A23D-6FA6-0A11-ABDD7522F1B8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57;p14">
                  <a:extLst>
                    <a:ext uri="{FF2B5EF4-FFF2-40B4-BE49-F238E27FC236}">
                      <a16:creationId xmlns:a16="http://schemas.microsoft.com/office/drawing/2014/main" id="{84D35671-E64A-3F91-6257-F736058CD81A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58;p14">
                  <a:extLst>
                    <a:ext uri="{FF2B5EF4-FFF2-40B4-BE49-F238E27FC236}">
                      <a16:creationId xmlns:a16="http://schemas.microsoft.com/office/drawing/2014/main" id="{20386B4F-FD13-51E1-4C25-FA7124078B97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659;p14">
                  <a:extLst>
                    <a:ext uri="{FF2B5EF4-FFF2-40B4-BE49-F238E27FC236}">
                      <a16:creationId xmlns:a16="http://schemas.microsoft.com/office/drawing/2014/main" id="{01E93973-A3B5-E53F-5C81-77FFD3D64928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Google Shape;660;p14">
                  <a:extLst>
                    <a:ext uri="{FF2B5EF4-FFF2-40B4-BE49-F238E27FC236}">
                      <a16:creationId xmlns:a16="http://schemas.microsoft.com/office/drawing/2014/main" id="{274B0A6D-0CB9-7F27-28D6-5069AE2D945C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61;p14">
                  <a:extLst>
                    <a:ext uri="{FF2B5EF4-FFF2-40B4-BE49-F238E27FC236}">
                      <a16:creationId xmlns:a16="http://schemas.microsoft.com/office/drawing/2014/main" id="{032A805E-2C87-7180-2802-EA4710E2CC3B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2;p14">
                  <a:extLst>
                    <a:ext uri="{FF2B5EF4-FFF2-40B4-BE49-F238E27FC236}">
                      <a16:creationId xmlns:a16="http://schemas.microsoft.com/office/drawing/2014/main" id="{EA5B367E-69ED-E64D-3338-E00B59DABE61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63;p14">
                  <a:extLst>
                    <a:ext uri="{FF2B5EF4-FFF2-40B4-BE49-F238E27FC236}">
                      <a16:creationId xmlns:a16="http://schemas.microsoft.com/office/drawing/2014/main" id="{51E4F3C8-2E5A-098A-2EC6-6E12213C53A4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64;p14">
                  <a:extLst>
                    <a:ext uri="{FF2B5EF4-FFF2-40B4-BE49-F238E27FC236}">
                      <a16:creationId xmlns:a16="http://schemas.microsoft.com/office/drawing/2014/main" id="{979D1F3D-CFA6-C33A-3381-369FEEC4E54F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65;p14">
                  <a:extLst>
                    <a:ext uri="{FF2B5EF4-FFF2-40B4-BE49-F238E27FC236}">
                      <a16:creationId xmlns:a16="http://schemas.microsoft.com/office/drawing/2014/main" id="{3667F9B2-ED05-D49C-D004-4F12D9CF8521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666;p14">
                  <a:extLst>
                    <a:ext uri="{FF2B5EF4-FFF2-40B4-BE49-F238E27FC236}">
                      <a16:creationId xmlns:a16="http://schemas.microsoft.com/office/drawing/2014/main" id="{15998756-80C9-B9F5-8B7A-2E0F686DF26B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667;p14">
                  <a:extLst>
                    <a:ext uri="{FF2B5EF4-FFF2-40B4-BE49-F238E27FC236}">
                      <a16:creationId xmlns:a16="http://schemas.microsoft.com/office/drawing/2014/main" id="{DC8093DA-4A81-C90A-2BA3-7897A019EC16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668;p14">
                  <a:extLst>
                    <a:ext uri="{FF2B5EF4-FFF2-40B4-BE49-F238E27FC236}">
                      <a16:creationId xmlns:a16="http://schemas.microsoft.com/office/drawing/2014/main" id="{7CB64D49-6705-E584-4045-20DB5244FF72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669;p14">
                  <a:extLst>
                    <a:ext uri="{FF2B5EF4-FFF2-40B4-BE49-F238E27FC236}">
                      <a16:creationId xmlns:a16="http://schemas.microsoft.com/office/drawing/2014/main" id="{72132E69-B859-7380-07BD-418C75896758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670;p14">
                  <a:extLst>
                    <a:ext uri="{FF2B5EF4-FFF2-40B4-BE49-F238E27FC236}">
                      <a16:creationId xmlns:a16="http://schemas.microsoft.com/office/drawing/2014/main" id="{3AA555E6-A74D-C388-6CCE-F4BCE1346185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671;p14">
                  <a:extLst>
                    <a:ext uri="{FF2B5EF4-FFF2-40B4-BE49-F238E27FC236}">
                      <a16:creationId xmlns:a16="http://schemas.microsoft.com/office/drawing/2014/main" id="{24077CD2-6833-E9EB-FEA0-192B13A88EAE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672;p14">
                  <a:extLst>
                    <a:ext uri="{FF2B5EF4-FFF2-40B4-BE49-F238E27FC236}">
                      <a16:creationId xmlns:a16="http://schemas.microsoft.com/office/drawing/2014/main" id="{D7E16144-CB56-20CB-50E6-E369DA34D877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673;p14">
                  <a:extLst>
                    <a:ext uri="{FF2B5EF4-FFF2-40B4-BE49-F238E27FC236}">
                      <a16:creationId xmlns:a16="http://schemas.microsoft.com/office/drawing/2014/main" id="{2BBCBC3D-AD61-132E-95AD-762B45328DF6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674;p14">
                  <a:extLst>
                    <a:ext uri="{FF2B5EF4-FFF2-40B4-BE49-F238E27FC236}">
                      <a16:creationId xmlns:a16="http://schemas.microsoft.com/office/drawing/2014/main" id="{173ED6FA-CD1F-18EE-71E1-CE691257EE85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Google Shape;675;p14">
                  <a:extLst>
                    <a:ext uri="{FF2B5EF4-FFF2-40B4-BE49-F238E27FC236}">
                      <a16:creationId xmlns:a16="http://schemas.microsoft.com/office/drawing/2014/main" id="{42D5F2B5-2343-075A-7113-958D6735106F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676;p14">
                  <a:extLst>
                    <a:ext uri="{FF2B5EF4-FFF2-40B4-BE49-F238E27FC236}">
                      <a16:creationId xmlns:a16="http://schemas.microsoft.com/office/drawing/2014/main" id="{48BC198E-0A3E-F0FB-4200-C7B182789941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677;p14">
                  <a:extLst>
                    <a:ext uri="{FF2B5EF4-FFF2-40B4-BE49-F238E27FC236}">
                      <a16:creationId xmlns:a16="http://schemas.microsoft.com/office/drawing/2014/main" id="{43CA1062-C436-C997-E4D7-EE5B67C56014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Google Shape;678;p14">
                  <a:extLst>
                    <a:ext uri="{FF2B5EF4-FFF2-40B4-BE49-F238E27FC236}">
                      <a16:creationId xmlns:a16="http://schemas.microsoft.com/office/drawing/2014/main" id="{72723E17-2C1E-1FA6-EEDC-F300E58298B7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679;p14">
                  <a:extLst>
                    <a:ext uri="{FF2B5EF4-FFF2-40B4-BE49-F238E27FC236}">
                      <a16:creationId xmlns:a16="http://schemas.microsoft.com/office/drawing/2014/main" id="{08A532BC-01C5-71AF-4385-4ADD7CBC9DDA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5" name="Google Shape;680;p14">
                <a:extLst>
                  <a:ext uri="{FF2B5EF4-FFF2-40B4-BE49-F238E27FC236}">
                    <a16:creationId xmlns:a16="http://schemas.microsoft.com/office/drawing/2014/main" id="{830C7131-0C1C-FD47-9D4B-F8C07863DE63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681;p14">
              <a:extLst>
                <a:ext uri="{FF2B5EF4-FFF2-40B4-BE49-F238E27FC236}">
                  <a16:creationId xmlns:a16="http://schemas.microsoft.com/office/drawing/2014/main" id="{2244A57C-04E8-DDD2-7605-8D87047CE2B8}"/>
                </a:ext>
              </a:extLst>
            </p:cNvPr>
            <p:cNvGrpSpPr/>
            <p:nvPr/>
          </p:nvGrpSpPr>
          <p:grpSpPr>
            <a:xfrm rot="10800000">
              <a:off x="7351650" y="3468500"/>
              <a:ext cx="1792350" cy="1675000"/>
              <a:chOff x="1439275" y="-3839900"/>
              <a:chExt cx="1792350" cy="1675000"/>
            </a:xfrm>
          </p:grpSpPr>
          <p:grpSp>
            <p:nvGrpSpPr>
              <p:cNvPr id="24" name="Google Shape;682;p14">
                <a:extLst>
                  <a:ext uri="{FF2B5EF4-FFF2-40B4-BE49-F238E27FC236}">
                    <a16:creationId xmlns:a16="http://schemas.microsoft.com/office/drawing/2014/main" id="{EABC1D8A-2002-627A-6F7C-C8EFA051F3FA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26" name="Google Shape;683;p14">
                  <a:extLst>
                    <a:ext uri="{FF2B5EF4-FFF2-40B4-BE49-F238E27FC236}">
                      <a16:creationId xmlns:a16="http://schemas.microsoft.com/office/drawing/2014/main" id="{60939169-81E0-0B4F-5E38-DD277AC8B3BF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" name="Google Shape;684;p14">
                  <a:extLst>
                    <a:ext uri="{FF2B5EF4-FFF2-40B4-BE49-F238E27FC236}">
                      <a16:creationId xmlns:a16="http://schemas.microsoft.com/office/drawing/2014/main" id="{D013C7D3-6DD0-B58D-00F0-90F4EB50B4F5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" name="Google Shape;685;p14">
                  <a:extLst>
                    <a:ext uri="{FF2B5EF4-FFF2-40B4-BE49-F238E27FC236}">
                      <a16:creationId xmlns:a16="http://schemas.microsoft.com/office/drawing/2014/main" id="{C0B1506F-ACE2-AC21-4FFA-137BC80BDFFB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" name="Google Shape;686;p14">
                  <a:extLst>
                    <a:ext uri="{FF2B5EF4-FFF2-40B4-BE49-F238E27FC236}">
                      <a16:creationId xmlns:a16="http://schemas.microsoft.com/office/drawing/2014/main" id="{3289868A-FDA3-E3A4-F5D6-259ACE652B94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Google Shape;687;p14">
                  <a:extLst>
                    <a:ext uri="{FF2B5EF4-FFF2-40B4-BE49-F238E27FC236}">
                      <a16:creationId xmlns:a16="http://schemas.microsoft.com/office/drawing/2014/main" id="{1E0618A3-2172-C545-3026-5116ED4B6F5E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Google Shape;688;p14">
                  <a:extLst>
                    <a:ext uri="{FF2B5EF4-FFF2-40B4-BE49-F238E27FC236}">
                      <a16:creationId xmlns:a16="http://schemas.microsoft.com/office/drawing/2014/main" id="{85749EA5-C67F-BEDD-0E30-E7AAF49A21D4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Google Shape;689;p14">
                  <a:extLst>
                    <a:ext uri="{FF2B5EF4-FFF2-40B4-BE49-F238E27FC236}">
                      <a16:creationId xmlns:a16="http://schemas.microsoft.com/office/drawing/2014/main" id="{DBAF07F3-B4F7-2A9A-9577-731E76A7D0FC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Google Shape;690;p14">
                  <a:extLst>
                    <a:ext uri="{FF2B5EF4-FFF2-40B4-BE49-F238E27FC236}">
                      <a16:creationId xmlns:a16="http://schemas.microsoft.com/office/drawing/2014/main" id="{02F9AE3F-9D55-2F82-35E1-5E0AF0D317C0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Google Shape;691;p14">
                  <a:extLst>
                    <a:ext uri="{FF2B5EF4-FFF2-40B4-BE49-F238E27FC236}">
                      <a16:creationId xmlns:a16="http://schemas.microsoft.com/office/drawing/2014/main" id="{54A62692-6FCD-B2EC-3BFC-D50163D0087A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Google Shape;692;p14">
                  <a:extLst>
                    <a:ext uri="{FF2B5EF4-FFF2-40B4-BE49-F238E27FC236}">
                      <a16:creationId xmlns:a16="http://schemas.microsoft.com/office/drawing/2014/main" id="{8E5A75DB-0C97-71AA-898D-DFCF24C449D8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693;p14">
                  <a:extLst>
                    <a:ext uri="{FF2B5EF4-FFF2-40B4-BE49-F238E27FC236}">
                      <a16:creationId xmlns:a16="http://schemas.microsoft.com/office/drawing/2014/main" id="{9EBF8DAF-1B30-B304-2163-13F4F4BF5A60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694;p14">
                  <a:extLst>
                    <a:ext uri="{FF2B5EF4-FFF2-40B4-BE49-F238E27FC236}">
                      <a16:creationId xmlns:a16="http://schemas.microsoft.com/office/drawing/2014/main" id="{C310DB4A-508F-6DD0-45AA-13120653DAEA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695;p14">
                  <a:extLst>
                    <a:ext uri="{FF2B5EF4-FFF2-40B4-BE49-F238E27FC236}">
                      <a16:creationId xmlns:a16="http://schemas.microsoft.com/office/drawing/2014/main" id="{1DEF77FC-A31B-196C-275B-A8B8E400ABB8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696;p14">
                  <a:extLst>
                    <a:ext uri="{FF2B5EF4-FFF2-40B4-BE49-F238E27FC236}">
                      <a16:creationId xmlns:a16="http://schemas.microsoft.com/office/drawing/2014/main" id="{488A1093-7413-5C8E-2176-B8C5B8744ABA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697;p14">
                  <a:extLst>
                    <a:ext uri="{FF2B5EF4-FFF2-40B4-BE49-F238E27FC236}">
                      <a16:creationId xmlns:a16="http://schemas.microsoft.com/office/drawing/2014/main" id="{70D0F30D-6DBE-9D2F-428F-F1AE1A402382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698;p14">
                  <a:extLst>
                    <a:ext uri="{FF2B5EF4-FFF2-40B4-BE49-F238E27FC236}">
                      <a16:creationId xmlns:a16="http://schemas.microsoft.com/office/drawing/2014/main" id="{8CDC9774-0618-1D11-14E7-B832AAE24A61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699;p14">
                  <a:extLst>
                    <a:ext uri="{FF2B5EF4-FFF2-40B4-BE49-F238E27FC236}">
                      <a16:creationId xmlns:a16="http://schemas.microsoft.com/office/drawing/2014/main" id="{8B12828A-414D-52CB-9170-08B70BD203CC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700;p14">
                  <a:extLst>
                    <a:ext uri="{FF2B5EF4-FFF2-40B4-BE49-F238E27FC236}">
                      <a16:creationId xmlns:a16="http://schemas.microsoft.com/office/drawing/2014/main" id="{D7B6AF87-5DC6-B32A-6234-3357BE9341E6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701;p14">
                  <a:extLst>
                    <a:ext uri="{FF2B5EF4-FFF2-40B4-BE49-F238E27FC236}">
                      <a16:creationId xmlns:a16="http://schemas.microsoft.com/office/drawing/2014/main" id="{9EAC93B3-0D4E-388D-C957-233183EC07B1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702;p14">
                  <a:extLst>
                    <a:ext uri="{FF2B5EF4-FFF2-40B4-BE49-F238E27FC236}">
                      <a16:creationId xmlns:a16="http://schemas.microsoft.com/office/drawing/2014/main" id="{AFD63021-5816-A248-F1A8-80AAD6FCE1BB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703;p14">
                  <a:extLst>
                    <a:ext uri="{FF2B5EF4-FFF2-40B4-BE49-F238E27FC236}">
                      <a16:creationId xmlns:a16="http://schemas.microsoft.com/office/drawing/2014/main" id="{39418E98-8058-249F-C724-1B1B4FCAA26C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704;p14">
                  <a:extLst>
                    <a:ext uri="{FF2B5EF4-FFF2-40B4-BE49-F238E27FC236}">
                      <a16:creationId xmlns:a16="http://schemas.microsoft.com/office/drawing/2014/main" id="{F3144BC3-2C6F-37C9-235F-5977C7F36613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705;p14">
                  <a:extLst>
                    <a:ext uri="{FF2B5EF4-FFF2-40B4-BE49-F238E27FC236}">
                      <a16:creationId xmlns:a16="http://schemas.microsoft.com/office/drawing/2014/main" id="{B3421F37-9AEB-E7C3-F2EA-62ADD8FE64D0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706;p14">
                  <a:extLst>
                    <a:ext uri="{FF2B5EF4-FFF2-40B4-BE49-F238E27FC236}">
                      <a16:creationId xmlns:a16="http://schemas.microsoft.com/office/drawing/2014/main" id="{6E292F66-27E5-552F-69F4-8F226849431A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707;p14">
                  <a:extLst>
                    <a:ext uri="{FF2B5EF4-FFF2-40B4-BE49-F238E27FC236}">
                      <a16:creationId xmlns:a16="http://schemas.microsoft.com/office/drawing/2014/main" id="{AAB76826-56BD-1204-E40F-C74F1E0928A7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708;p14">
                  <a:extLst>
                    <a:ext uri="{FF2B5EF4-FFF2-40B4-BE49-F238E27FC236}">
                      <a16:creationId xmlns:a16="http://schemas.microsoft.com/office/drawing/2014/main" id="{B3EFF0A9-6D65-6455-53A5-C2A0F653CD5A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709;p14">
                  <a:extLst>
                    <a:ext uri="{FF2B5EF4-FFF2-40B4-BE49-F238E27FC236}">
                      <a16:creationId xmlns:a16="http://schemas.microsoft.com/office/drawing/2014/main" id="{5BA8BB1A-9EBC-D3BC-0E79-BC095F3A62FF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710;p14">
                  <a:extLst>
                    <a:ext uri="{FF2B5EF4-FFF2-40B4-BE49-F238E27FC236}">
                      <a16:creationId xmlns:a16="http://schemas.microsoft.com/office/drawing/2014/main" id="{237EF5CB-42FF-B05C-B1D9-5DBE398757A7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711;p14">
                <a:extLst>
                  <a:ext uri="{FF2B5EF4-FFF2-40B4-BE49-F238E27FC236}">
                    <a16:creationId xmlns:a16="http://schemas.microsoft.com/office/drawing/2014/main" id="{300562EA-4923-4D54-C45C-BFAED6ACB8EC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Shape 3">
            <a:extLst>
              <a:ext uri="{FF2B5EF4-FFF2-40B4-BE49-F238E27FC236}">
                <a16:creationId xmlns:a16="http://schemas.microsoft.com/office/drawing/2014/main" id="{FB3457AB-9715-B739-D023-BB7EDD288230}"/>
              </a:ext>
            </a:extLst>
          </p:cNvPr>
          <p:cNvSpPr/>
          <p:nvPr/>
        </p:nvSpPr>
        <p:spPr>
          <a:xfrm>
            <a:off x="1676197" y="1641967"/>
            <a:ext cx="8839607" cy="1407121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 dirty="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355FDF7C-4DA5-357B-024B-D87F5A1320C1}"/>
              </a:ext>
            </a:extLst>
          </p:cNvPr>
          <p:cNvSpPr/>
          <p:nvPr/>
        </p:nvSpPr>
        <p:spPr>
          <a:xfrm>
            <a:off x="1972468" y="2202180"/>
            <a:ext cx="8299292" cy="6112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User Experience: user’s journey to solve a problem (experience using the app).</a:t>
            </a: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5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User Interface: what the user sees when the solving the problem (visuals on the app).</a:t>
            </a: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FF38BC7C-CAB1-4D77-94F7-931CF0912EBF}"/>
              </a:ext>
            </a:extLst>
          </p:cNvPr>
          <p:cNvSpPr/>
          <p:nvPr/>
        </p:nvSpPr>
        <p:spPr>
          <a:xfrm>
            <a:off x="4169063" y="1794285"/>
            <a:ext cx="3853875" cy="4086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056"/>
              </a:lnSpc>
            </a:pPr>
            <a:r>
              <a:rPr lang="en-US" sz="28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UX &amp; UI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>
            <a:extLst>
              <a:ext uri="{FF2B5EF4-FFF2-40B4-BE49-F238E27FC236}">
                <a16:creationId xmlns:a16="http://schemas.microsoft.com/office/drawing/2014/main" id="{54D1A957-C118-7610-CE0D-8DDC2B7AC93B}"/>
              </a:ext>
            </a:extLst>
          </p:cNvPr>
          <p:cNvSpPr/>
          <p:nvPr/>
        </p:nvSpPr>
        <p:spPr>
          <a:xfrm>
            <a:off x="3159772" y="1354734"/>
            <a:ext cx="8194627" cy="4988466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 flipH="1">
            <a:off x="2499218" y="1128020"/>
            <a:ext cx="36000" cy="5256000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 flipH="1">
            <a:off x="3366489" y="1491620"/>
            <a:ext cx="1951335" cy="24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1921"/>
              </a:lnSpc>
            </a:pPr>
            <a:r>
              <a:rPr lang="en-US" b="1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b="1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 flipH="1">
            <a:off x="3366480" y="1854561"/>
            <a:ext cx="3522000" cy="4127139"/>
          </a:xfrm>
          <a:prstGeom prst="rect">
            <a:avLst/>
          </a:prstGeom>
          <a:noFill/>
          <a:ln/>
        </p:spPr>
        <p:txBody>
          <a:bodyPr wrap="square" numCol="1" spcCol="576000" rtlCol="0" anchor="t"/>
          <a:lstStyle/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Tabs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First tab vs subsequent tabs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Data placed on the tabs to align with user needs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Multi-section tabs as opposed to multi-column sections -  the form reflow behaviour works better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Consistent tab structure: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Complex forms 3-column tabs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Simple: 2-column tabs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GB" sz="10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Sections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Logical data grouping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Visual hierarchy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Fields into sections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Order of importance</a:t>
            </a: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</p:txBody>
      </p:sp>
      <p:sp>
        <p:nvSpPr>
          <p:cNvPr id="11" name="Shape 9"/>
          <p:cNvSpPr/>
          <p:nvPr/>
        </p:nvSpPr>
        <p:spPr>
          <a:xfrm flipH="1">
            <a:off x="1723489" y="3478094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 flipH="1">
            <a:off x="1712014" y="5823747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 flipH="1">
            <a:off x="559789" y="5682260"/>
            <a:ext cx="913706" cy="325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Ugly</a:t>
            </a: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EE30AA25-9906-67B7-DDAB-1FDC13530481}"/>
              </a:ext>
            </a:extLst>
          </p:cNvPr>
          <p:cNvSpPr/>
          <p:nvPr/>
        </p:nvSpPr>
        <p:spPr>
          <a:xfrm flipH="1">
            <a:off x="2747893" y="1617076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1F48B21-5322-175B-7776-8EDE673E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Saddle Up Your Forms</a:t>
            </a:r>
            <a:endParaRPr lang="en-GB">
              <a:solidFill>
                <a:srgbClr val="EBCCBB"/>
              </a:solidFill>
              <a:latin typeface="Eastwood" pitchFamily="50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E843632-CFBE-198C-FD5B-D8F9E75BE801}"/>
              </a:ext>
            </a:extLst>
          </p:cNvPr>
          <p:cNvGrpSpPr>
            <a:grpSpLocks noChangeAspect="1"/>
          </p:cNvGrpSpPr>
          <p:nvPr/>
        </p:nvGrpSpPr>
        <p:grpSpPr>
          <a:xfrm>
            <a:off x="2235065" y="1354734"/>
            <a:ext cx="576000" cy="576000"/>
            <a:chOff x="2139520" y="1468634"/>
            <a:chExt cx="504000" cy="504000"/>
          </a:xfrm>
        </p:grpSpPr>
        <p:sp>
          <p:nvSpPr>
            <p:cNvPr id="7" name="Shape 5"/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23" name="Google Shape;3038;p53">
              <a:extLst>
                <a:ext uri="{FF2B5EF4-FFF2-40B4-BE49-F238E27FC236}">
                  <a16:creationId xmlns:a16="http://schemas.microsoft.com/office/drawing/2014/main" id="{EFEE2F69-F00B-633B-CAAE-AF013BB7AC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24" name="Google Shape;3039;p53">
                <a:extLst>
                  <a:ext uri="{FF2B5EF4-FFF2-40B4-BE49-F238E27FC236}">
                    <a16:creationId xmlns:a16="http://schemas.microsoft.com/office/drawing/2014/main" id="{1773DB6B-03A0-D8C2-963E-153590A960D0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5" name="Google Shape;3040;p53">
                <a:extLst>
                  <a:ext uri="{FF2B5EF4-FFF2-40B4-BE49-F238E27FC236}">
                    <a16:creationId xmlns:a16="http://schemas.microsoft.com/office/drawing/2014/main" id="{A093EB40-7582-8E22-E265-E58EFF6FEA04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6" name="Google Shape;3041;p53">
                <a:extLst>
                  <a:ext uri="{FF2B5EF4-FFF2-40B4-BE49-F238E27FC236}">
                    <a16:creationId xmlns:a16="http://schemas.microsoft.com/office/drawing/2014/main" id="{22C20A87-2F4F-95D9-AB39-F3764BA12799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7" name="Google Shape;3042;p53">
                <a:extLst>
                  <a:ext uri="{FF2B5EF4-FFF2-40B4-BE49-F238E27FC236}">
                    <a16:creationId xmlns:a16="http://schemas.microsoft.com/office/drawing/2014/main" id="{27007E20-A464-705F-DE4D-5F2D823127DF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8" name="Google Shape;3043;p53">
                <a:extLst>
                  <a:ext uri="{FF2B5EF4-FFF2-40B4-BE49-F238E27FC236}">
                    <a16:creationId xmlns:a16="http://schemas.microsoft.com/office/drawing/2014/main" id="{C4116BC6-8868-0897-FE56-7A0916E257C5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9" name="Google Shape;3044;p53">
                <a:extLst>
                  <a:ext uri="{FF2B5EF4-FFF2-40B4-BE49-F238E27FC236}">
                    <a16:creationId xmlns:a16="http://schemas.microsoft.com/office/drawing/2014/main" id="{6065134E-D35F-2002-D163-17D7E12BF344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0" name="Google Shape;3045;p53">
                <a:extLst>
                  <a:ext uri="{FF2B5EF4-FFF2-40B4-BE49-F238E27FC236}">
                    <a16:creationId xmlns:a16="http://schemas.microsoft.com/office/drawing/2014/main" id="{5B0EB85E-41CC-0863-884A-C74A07F1DA8C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1" name="Google Shape;3046;p53">
                <a:extLst>
                  <a:ext uri="{FF2B5EF4-FFF2-40B4-BE49-F238E27FC236}">
                    <a16:creationId xmlns:a16="http://schemas.microsoft.com/office/drawing/2014/main" id="{85D4E8EF-DCDB-572E-C39D-B741D62E7EB7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2" name="Google Shape;3047;p53">
                <a:extLst>
                  <a:ext uri="{FF2B5EF4-FFF2-40B4-BE49-F238E27FC236}">
                    <a16:creationId xmlns:a16="http://schemas.microsoft.com/office/drawing/2014/main" id="{51B55D15-22DE-DEAB-3DC6-DF29768B055B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3" name="Google Shape;3048;p53">
                <a:extLst>
                  <a:ext uri="{FF2B5EF4-FFF2-40B4-BE49-F238E27FC236}">
                    <a16:creationId xmlns:a16="http://schemas.microsoft.com/office/drawing/2014/main" id="{F93C8F3F-34F9-BD15-BEAB-22B3B2B9D60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4" name="Google Shape;3049;p53">
                <a:extLst>
                  <a:ext uri="{FF2B5EF4-FFF2-40B4-BE49-F238E27FC236}">
                    <a16:creationId xmlns:a16="http://schemas.microsoft.com/office/drawing/2014/main" id="{A9446870-52C7-1498-6587-2DA19ABE24CA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5" name="Google Shape;3050;p53">
                <a:extLst>
                  <a:ext uri="{FF2B5EF4-FFF2-40B4-BE49-F238E27FC236}">
                    <a16:creationId xmlns:a16="http://schemas.microsoft.com/office/drawing/2014/main" id="{F27E840E-FE9C-E2AF-7CE0-F78DD43D113F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6" name="Google Shape;3051;p53">
                <a:extLst>
                  <a:ext uri="{FF2B5EF4-FFF2-40B4-BE49-F238E27FC236}">
                    <a16:creationId xmlns:a16="http://schemas.microsoft.com/office/drawing/2014/main" id="{6EFA82F5-ED6D-47FE-4BD2-07F11015AFFC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7" name="Google Shape;3052;p53">
                <a:extLst>
                  <a:ext uri="{FF2B5EF4-FFF2-40B4-BE49-F238E27FC236}">
                    <a16:creationId xmlns:a16="http://schemas.microsoft.com/office/drawing/2014/main" id="{9E881A40-698D-F356-0E87-C61B872EE322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8" name="Google Shape;3053;p53">
                <a:extLst>
                  <a:ext uri="{FF2B5EF4-FFF2-40B4-BE49-F238E27FC236}">
                    <a16:creationId xmlns:a16="http://schemas.microsoft.com/office/drawing/2014/main" id="{77D3987B-FC91-DE36-3F21-B3C3991DAF3E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9" name="Google Shape;3054;p53">
                <a:extLst>
                  <a:ext uri="{FF2B5EF4-FFF2-40B4-BE49-F238E27FC236}">
                    <a16:creationId xmlns:a16="http://schemas.microsoft.com/office/drawing/2014/main" id="{AB303BB2-E6B3-E5F7-21DC-331F838EF411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0" name="Google Shape;3055;p53">
                <a:extLst>
                  <a:ext uri="{FF2B5EF4-FFF2-40B4-BE49-F238E27FC236}">
                    <a16:creationId xmlns:a16="http://schemas.microsoft.com/office/drawing/2014/main" id="{4ABA18CC-FB13-9FB4-0258-DD54E51D9ECB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1" name="Google Shape;3056;p53">
                <a:extLst>
                  <a:ext uri="{FF2B5EF4-FFF2-40B4-BE49-F238E27FC236}">
                    <a16:creationId xmlns:a16="http://schemas.microsoft.com/office/drawing/2014/main" id="{DB98EEB6-E9A3-2E9B-406A-D20BFE47DD0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2" name="Google Shape;3057;p53">
                <a:extLst>
                  <a:ext uri="{FF2B5EF4-FFF2-40B4-BE49-F238E27FC236}">
                    <a16:creationId xmlns:a16="http://schemas.microsoft.com/office/drawing/2014/main" id="{EBA76446-C202-8F62-3710-65F06EA6039E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3" name="Google Shape;3058;p53">
                <a:extLst>
                  <a:ext uri="{FF2B5EF4-FFF2-40B4-BE49-F238E27FC236}">
                    <a16:creationId xmlns:a16="http://schemas.microsoft.com/office/drawing/2014/main" id="{D957CC6D-DAA6-7CCA-34FE-50143ABBAD3E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4" name="Google Shape;3059;p53">
                <a:extLst>
                  <a:ext uri="{FF2B5EF4-FFF2-40B4-BE49-F238E27FC236}">
                    <a16:creationId xmlns:a16="http://schemas.microsoft.com/office/drawing/2014/main" id="{5F4961BB-2A21-7679-6AF8-211D30E0005E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5" name="Google Shape;3060;p53">
                <a:extLst>
                  <a:ext uri="{FF2B5EF4-FFF2-40B4-BE49-F238E27FC236}">
                    <a16:creationId xmlns:a16="http://schemas.microsoft.com/office/drawing/2014/main" id="{59B26392-E592-8492-2511-FBB1043528E6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6" name="Google Shape;3061;p53">
                <a:extLst>
                  <a:ext uri="{FF2B5EF4-FFF2-40B4-BE49-F238E27FC236}">
                    <a16:creationId xmlns:a16="http://schemas.microsoft.com/office/drawing/2014/main" id="{435C84FA-5497-DBF5-0EAF-DAF6EF3EE720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7" name="Google Shape;3062;p53">
                <a:extLst>
                  <a:ext uri="{FF2B5EF4-FFF2-40B4-BE49-F238E27FC236}">
                    <a16:creationId xmlns:a16="http://schemas.microsoft.com/office/drawing/2014/main" id="{D4ECF3A2-F437-F731-0F5E-CBEBB91C5BC1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F62026-3C4F-BD31-069C-E728B7EAA95D}"/>
              </a:ext>
            </a:extLst>
          </p:cNvPr>
          <p:cNvGrpSpPr>
            <a:grpSpLocks noChangeAspect="1"/>
          </p:cNvGrpSpPr>
          <p:nvPr/>
        </p:nvGrpSpPr>
        <p:grpSpPr>
          <a:xfrm>
            <a:off x="2235065" y="3208395"/>
            <a:ext cx="576000" cy="576000"/>
            <a:chOff x="2153025" y="3017495"/>
            <a:chExt cx="504000" cy="504000"/>
          </a:xfrm>
        </p:grpSpPr>
        <p:sp>
          <p:nvSpPr>
            <p:cNvPr id="12" name="Shape 10"/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48" name="Google Shape;2829;p53">
              <a:extLst>
                <a:ext uri="{FF2B5EF4-FFF2-40B4-BE49-F238E27FC236}">
                  <a16:creationId xmlns:a16="http://schemas.microsoft.com/office/drawing/2014/main" id="{E9114D6A-BC62-FE8A-D752-D5A618F422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49" name="Google Shape;2830;p53">
                <a:extLst>
                  <a:ext uri="{FF2B5EF4-FFF2-40B4-BE49-F238E27FC236}">
                    <a16:creationId xmlns:a16="http://schemas.microsoft.com/office/drawing/2014/main" id="{094E8B8F-FD9E-C43E-E575-30EE27E32104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0" name="Google Shape;2831;p53">
                <a:extLst>
                  <a:ext uri="{FF2B5EF4-FFF2-40B4-BE49-F238E27FC236}">
                    <a16:creationId xmlns:a16="http://schemas.microsoft.com/office/drawing/2014/main" id="{78BEEB10-1195-4872-DA95-5CBF92A59981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1" name="Google Shape;2832;p53">
                <a:extLst>
                  <a:ext uri="{FF2B5EF4-FFF2-40B4-BE49-F238E27FC236}">
                    <a16:creationId xmlns:a16="http://schemas.microsoft.com/office/drawing/2014/main" id="{90AE8382-0F5A-C393-E327-FB733EC4BD56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2" name="Google Shape;2833;p53">
                <a:extLst>
                  <a:ext uri="{FF2B5EF4-FFF2-40B4-BE49-F238E27FC236}">
                    <a16:creationId xmlns:a16="http://schemas.microsoft.com/office/drawing/2014/main" id="{AD8F7DD2-0436-0137-4F8C-5B61E70B3D75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3" name="Google Shape;2834;p53">
                <a:extLst>
                  <a:ext uri="{FF2B5EF4-FFF2-40B4-BE49-F238E27FC236}">
                    <a16:creationId xmlns:a16="http://schemas.microsoft.com/office/drawing/2014/main" id="{0BD3CCDD-28F2-E9E0-B522-A4E0B7B226A4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4" name="Google Shape;2835;p53">
                <a:extLst>
                  <a:ext uri="{FF2B5EF4-FFF2-40B4-BE49-F238E27FC236}">
                    <a16:creationId xmlns:a16="http://schemas.microsoft.com/office/drawing/2014/main" id="{BFB04A07-C67E-E3D0-754D-E5D5E8366A0A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5" name="Google Shape;2836;p53">
                <a:extLst>
                  <a:ext uri="{FF2B5EF4-FFF2-40B4-BE49-F238E27FC236}">
                    <a16:creationId xmlns:a16="http://schemas.microsoft.com/office/drawing/2014/main" id="{992277FB-9616-6143-B105-4C56B56F7C4F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6" name="Google Shape;2837;p53">
                <a:extLst>
                  <a:ext uri="{FF2B5EF4-FFF2-40B4-BE49-F238E27FC236}">
                    <a16:creationId xmlns:a16="http://schemas.microsoft.com/office/drawing/2014/main" id="{C248245F-B251-7CD8-6756-E35C62AC9D0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7" name="Google Shape;2838;p53">
                <a:extLst>
                  <a:ext uri="{FF2B5EF4-FFF2-40B4-BE49-F238E27FC236}">
                    <a16:creationId xmlns:a16="http://schemas.microsoft.com/office/drawing/2014/main" id="{6129FCA2-83BD-872C-A954-52F099AC4A58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8" name="Google Shape;2839;p53">
                <a:extLst>
                  <a:ext uri="{FF2B5EF4-FFF2-40B4-BE49-F238E27FC236}">
                    <a16:creationId xmlns:a16="http://schemas.microsoft.com/office/drawing/2014/main" id="{E63D8B88-0314-2B32-293C-7F4B18868894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9" name="Google Shape;2840;p53">
                <a:extLst>
                  <a:ext uri="{FF2B5EF4-FFF2-40B4-BE49-F238E27FC236}">
                    <a16:creationId xmlns:a16="http://schemas.microsoft.com/office/drawing/2014/main" id="{E8A69C8D-4295-EFAA-3C92-EAA13B227C86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0" name="Google Shape;2841;p53">
                <a:extLst>
                  <a:ext uri="{FF2B5EF4-FFF2-40B4-BE49-F238E27FC236}">
                    <a16:creationId xmlns:a16="http://schemas.microsoft.com/office/drawing/2014/main" id="{064A5405-F1D2-40F4-E878-7CA1428E7758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1" name="Google Shape;2842;p53">
                <a:extLst>
                  <a:ext uri="{FF2B5EF4-FFF2-40B4-BE49-F238E27FC236}">
                    <a16:creationId xmlns:a16="http://schemas.microsoft.com/office/drawing/2014/main" id="{5BADB7A5-31AA-6036-F06D-9D07A77A37DE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2" name="Google Shape;2843;p53">
                <a:extLst>
                  <a:ext uri="{FF2B5EF4-FFF2-40B4-BE49-F238E27FC236}">
                    <a16:creationId xmlns:a16="http://schemas.microsoft.com/office/drawing/2014/main" id="{C74B5F2D-C457-263B-06F4-454E8AC349BF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3" name="Google Shape;2844;p53">
                <a:extLst>
                  <a:ext uri="{FF2B5EF4-FFF2-40B4-BE49-F238E27FC236}">
                    <a16:creationId xmlns:a16="http://schemas.microsoft.com/office/drawing/2014/main" id="{9C448F65-EE5D-1FAE-8268-A5E98E67840E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4" name="Google Shape;2845;p53">
                <a:extLst>
                  <a:ext uri="{FF2B5EF4-FFF2-40B4-BE49-F238E27FC236}">
                    <a16:creationId xmlns:a16="http://schemas.microsoft.com/office/drawing/2014/main" id="{70AD306F-BFAB-B21C-18AC-016E639ADD77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5" name="Google Shape;2846;p53">
                <a:extLst>
                  <a:ext uri="{FF2B5EF4-FFF2-40B4-BE49-F238E27FC236}">
                    <a16:creationId xmlns:a16="http://schemas.microsoft.com/office/drawing/2014/main" id="{CDBD5E07-E3EC-5D1B-76A7-37A6C16B6ED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6" name="Google Shape;2847;p53">
                <a:extLst>
                  <a:ext uri="{FF2B5EF4-FFF2-40B4-BE49-F238E27FC236}">
                    <a16:creationId xmlns:a16="http://schemas.microsoft.com/office/drawing/2014/main" id="{DAB37E65-7894-839D-7A72-7603CFC585E7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1DA74F-5867-0A6D-72B5-D976A9C20493}"/>
              </a:ext>
            </a:extLst>
          </p:cNvPr>
          <p:cNvGrpSpPr>
            <a:grpSpLocks noChangeAspect="1"/>
          </p:cNvGrpSpPr>
          <p:nvPr/>
        </p:nvGrpSpPr>
        <p:grpSpPr>
          <a:xfrm>
            <a:off x="2245665" y="5576576"/>
            <a:ext cx="576000" cy="576000"/>
            <a:chOff x="2160786" y="5639676"/>
            <a:chExt cx="504000" cy="504000"/>
          </a:xfrm>
        </p:grpSpPr>
        <p:sp>
          <p:nvSpPr>
            <p:cNvPr id="17" name="Shape 15"/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67" name="Google Shape;3148;p53">
              <a:extLst>
                <a:ext uri="{FF2B5EF4-FFF2-40B4-BE49-F238E27FC236}">
                  <a16:creationId xmlns:a16="http://schemas.microsoft.com/office/drawing/2014/main" id="{8503F777-0C3D-5C04-B3E7-146E757FD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68" name="Google Shape;3149;p53">
                <a:extLst>
                  <a:ext uri="{FF2B5EF4-FFF2-40B4-BE49-F238E27FC236}">
                    <a16:creationId xmlns:a16="http://schemas.microsoft.com/office/drawing/2014/main" id="{EF05404C-386F-9E87-DB41-22F432B54078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9" name="Google Shape;3150;p53">
                <a:extLst>
                  <a:ext uri="{FF2B5EF4-FFF2-40B4-BE49-F238E27FC236}">
                    <a16:creationId xmlns:a16="http://schemas.microsoft.com/office/drawing/2014/main" id="{F41021B5-479D-B5A9-C091-B94D92D263F9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0" name="Google Shape;3151;p53">
                <a:extLst>
                  <a:ext uri="{FF2B5EF4-FFF2-40B4-BE49-F238E27FC236}">
                    <a16:creationId xmlns:a16="http://schemas.microsoft.com/office/drawing/2014/main" id="{44EAFEBD-E07F-182E-4EEF-2A1FECB37AD1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1" name="Google Shape;3152;p53">
                <a:extLst>
                  <a:ext uri="{FF2B5EF4-FFF2-40B4-BE49-F238E27FC236}">
                    <a16:creationId xmlns:a16="http://schemas.microsoft.com/office/drawing/2014/main" id="{62E67876-FAE1-193E-AED3-2359B45CBE94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2" name="Google Shape;3153;p53">
                <a:extLst>
                  <a:ext uri="{FF2B5EF4-FFF2-40B4-BE49-F238E27FC236}">
                    <a16:creationId xmlns:a16="http://schemas.microsoft.com/office/drawing/2014/main" id="{AB68970F-64B1-E6B5-C80E-271E3D28885E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3" name="Google Shape;3154;p53">
                <a:extLst>
                  <a:ext uri="{FF2B5EF4-FFF2-40B4-BE49-F238E27FC236}">
                    <a16:creationId xmlns:a16="http://schemas.microsoft.com/office/drawing/2014/main" id="{91B520A9-D3EA-D5A9-B888-885CEA21D806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4" name="Google Shape;3155;p53">
                <a:extLst>
                  <a:ext uri="{FF2B5EF4-FFF2-40B4-BE49-F238E27FC236}">
                    <a16:creationId xmlns:a16="http://schemas.microsoft.com/office/drawing/2014/main" id="{B43908D1-5B80-1F92-AD4A-90AC17AC4D67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5" name="Google Shape;3156;p53">
                <a:extLst>
                  <a:ext uri="{FF2B5EF4-FFF2-40B4-BE49-F238E27FC236}">
                    <a16:creationId xmlns:a16="http://schemas.microsoft.com/office/drawing/2014/main" id="{CB83F27A-09D6-93CD-F37B-57C5C76F3E5C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6" name="Google Shape;3157;p53">
                <a:extLst>
                  <a:ext uri="{FF2B5EF4-FFF2-40B4-BE49-F238E27FC236}">
                    <a16:creationId xmlns:a16="http://schemas.microsoft.com/office/drawing/2014/main" id="{E4D48365-B2BE-CE4D-92D6-7179E6BAD9E1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7" name="Google Shape;3158;p53">
                <a:extLst>
                  <a:ext uri="{FF2B5EF4-FFF2-40B4-BE49-F238E27FC236}">
                    <a16:creationId xmlns:a16="http://schemas.microsoft.com/office/drawing/2014/main" id="{227647F2-F096-E4F1-FA9F-8EB3D9D89CAE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8" name="Google Shape;3159;p53">
                <a:extLst>
                  <a:ext uri="{FF2B5EF4-FFF2-40B4-BE49-F238E27FC236}">
                    <a16:creationId xmlns:a16="http://schemas.microsoft.com/office/drawing/2014/main" id="{36D67C00-808F-446B-B3A9-611D29EB9D1F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9" name="Google Shape;3160;p53">
                <a:extLst>
                  <a:ext uri="{FF2B5EF4-FFF2-40B4-BE49-F238E27FC236}">
                    <a16:creationId xmlns:a16="http://schemas.microsoft.com/office/drawing/2014/main" id="{A3F82070-D48A-0B33-5AFF-D838DC6DA5A3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0" name="Google Shape;3161;p53">
                <a:extLst>
                  <a:ext uri="{FF2B5EF4-FFF2-40B4-BE49-F238E27FC236}">
                    <a16:creationId xmlns:a16="http://schemas.microsoft.com/office/drawing/2014/main" id="{D4B3482D-1A89-5277-20B9-204E329FD14D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1" name="Google Shape;3162;p53">
                <a:extLst>
                  <a:ext uri="{FF2B5EF4-FFF2-40B4-BE49-F238E27FC236}">
                    <a16:creationId xmlns:a16="http://schemas.microsoft.com/office/drawing/2014/main" id="{30772F34-FED0-8B2B-6C37-C1717A166808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2" name="Google Shape;3163;p53">
                <a:extLst>
                  <a:ext uri="{FF2B5EF4-FFF2-40B4-BE49-F238E27FC236}">
                    <a16:creationId xmlns:a16="http://schemas.microsoft.com/office/drawing/2014/main" id="{2EE4D3AB-A700-D3CF-551C-9DD8B747F9D3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3" name="Google Shape;3164;p53">
                <a:extLst>
                  <a:ext uri="{FF2B5EF4-FFF2-40B4-BE49-F238E27FC236}">
                    <a16:creationId xmlns:a16="http://schemas.microsoft.com/office/drawing/2014/main" id="{8E0680FD-70E3-34EF-84F2-8E63B26EF168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4" name="Google Shape;3165;p53">
                <a:extLst>
                  <a:ext uri="{FF2B5EF4-FFF2-40B4-BE49-F238E27FC236}">
                    <a16:creationId xmlns:a16="http://schemas.microsoft.com/office/drawing/2014/main" id="{8F26C803-6C4B-648B-7621-30D0EF934CCB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5" name="Google Shape;3166;p53">
                <a:extLst>
                  <a:ext uri="{FF2B5EF4-FFF2-40B4-BE49-F238E27FC236}">
                    <a16:creationId xmlns:a16="http://schemas.microsoft.com/office/drawing/2014/main" id="{00BD697E-F94B-A4C0-E4CB-C144B3CF5BF0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6" name="Google Shape;3167;p53">
                <a:extLst>
                  <a:ext uri="{FF2B5EF4-FFF2-40B4-BE49-F238E27FC236}">
                    <a16:creationId xmlns:a16="http://schemas.microsoft.com/office/drawing/2014/main" id="{056E4A5E-D231-CBBD-0430-ECEB0F783DB6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7" name="Google Shape;3168;p53">
                <a:extLst>
                  <a:ext uri="{FF2B5EF4-FFF2-40B4-BE49-F238E27FC236}">
                    <a16:creationId xmlns:a16="http://schemas.microsoft.com/office/drawing/2014/main" id="{65AEDD82-D64D-AE03-1552-A43E0571236C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8" name="Google Shape;3169;p53">
                <a:extLst>
                  <a:ext uri="{FF2B5EF4-FFF2-40B4-BE49-F238E27FC236}">
                    <a16:creationId xmlns:a16="http://schemas.microsoft.com/office/drawing/2014/main" id="{A51D132F-C16E-9D78-560A-2A9E5CD1C0D7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9" name="Google Shape;3170;p53">
                <a:extLst>
                  <a:ext uri="{FF2B5EF4-FFF2-40B4-BE49-F238E27FC236}">
                    <a16:creationId xmlns:a16="http://schemas.microsoft.com/office/drawing/2014/main" id="{2667805E-FB50-1202-450D-DED6B6A8E838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sp>
        <p:nvSpPr>
          <p:cNvPr id="90" name="Text 12">
            <a:extLst>
              <a:ext uri="{FF2B5EF4-FFF2-40B4-BE49-F238E27FC236}">
                <a16:creationId xmlns:a16="http://schemas.microsoft.com/office/drawing/2014/main" id="{178CC3E6-BCC4-5B82-9634-DA95DA64A06C}"/>
              </a:ext>
            </a:extLst>
          </p:cNvPr>
          <p:cNvSpPr/>
          <p:nvPr/>
        </p:nvSpPr>
        <p:spPr>
          <a:xfrm flipH="1">
            <a:off x="660694" y="3321846"/>
            <a:ext cx="1031775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 dirty="0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</a:t>
            </a:r>
            <a:r>
              <a:rPr lang="en-US" sz="16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 dirty="0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Bad</a:t>
            </a:r>
          </a:p>
        </p:txBody>
      </p:sp>
      <p:sp>
        <p:nvSpPr>
          <p:cNvPr id="94" name="Text 7">
            <a:extLst>
              <a:ext uri="{FF2B5EF4-FFF2-40B4-BE49-F238E27FC236}">
                <a16:creationId xmlns:a16="http://schemas.microsoft.com/office/drawing/2014/main" id="{58B71C17-D6E6-E70F-B594-0E253F264F11}"/>
              </a:ext>
            </a:extLst>
          </p:cNvPr>
          <p:cNvSpPr/>
          <p:nvPr/>
        </p:nvSpPr>
        <p:spPr>
          <a:xfrm flipH="1">
            <a:off x="-329506" y="7282820"/>
            <a:ext cx="1951335" cy="24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b="1">
              <a:solidFill>
                <a:prstClr val="black"/>
              </a:solidFill>
              <a:latin typeface="Albert Sans Black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983DD10-8449-4789-3747-B4DDF924A8BE}"/>
              </a:ext>
            </a:extLst>
          </p:cNvPr>
          <p:cNvGrpSpPr>
            <a:grpSpLocks noChangeAspect="1"/>
          </p:cNvGrpSpPr>
          <p:nvPr/>
        </p:nvGrpSpPr>
        <p:grpSpPr>
          <a:xfrm>
            <a:off x="2235065" y="7158234"/>
            <a:ext cx="576000" cy="576000"/>
            <a:chOff x="2139520" y="1468634"/>
            <a:chExt cx="504000" cy="504000"/>
          </a:xfrm>
        </p:grpSpPr>
        <p:sp>
          <p:nvSpPr>
            <p:cNvPr id="96" name="Shape 5">
              <a:extLst>
                <a:ext uri="{FF2B5EF4-FFF2-40B4-BE49-F238E27FC236}">
                  <a16:creationId xmlns:a16="http://schemas.microsoft.com/office/drawing/2014/main" id="{1A9E5437-0B93-749C-34A9-99831644D7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97" name="Google Shape;3038;p53">
              <a:extLst>
                <a:ext uri="{FF2B5EF4-FFF2-40B4-BE49-F238E27FC236}">
                  <a16:creationId xmlns:a16="http://schemas.microsoft.com/office/drawing/2014/main" id="{AE0594C3-60E2-D147-1E05-4C717D0E4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98" name="Google Shape;3039;p53">
                <a:extLst>
                  <a:ext uri="{FF2B5EF4-FFF2-40B4-BE49-F238E27FC236}">
                    <a16:creationId xmlns:a16="http://schemas.microsoft.com/office/drawing/2014/main" id="{96AA81CC-933A-5181-14CA-79B1BCC0415F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99" name="Google Shape;3040;p53">
                <a:extLst>
                  <a:ext uri="{FF2B5EF4-FFF2-40B4-BE49-F238E27FC236}">
                    <a16:creationId xmlns:a16="http://schemas.microsoft.com/office/drawing/2014/main" id="{7E2F693B-3A03-201C-06D5-A62FF3C3E1D8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0" name="Google Shape;3041;p53">
                <a:extLst>
                  <a:ext uri="{FF2B5EF4-FFF2-40B4-BE49-F238E27FC236}">
                    <a16:creationId xmlns:a16="http://schemas.microsoft.com/office/drawing/2014/main" id="{47A02B65-A86C-D783-9AB5-29026F4D8C0C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1" name="Google Shape;3042;p53">
                <a:extLst>
                  <a:ext uri="{FF2B5EF4-FFF2-40B4-BE49-F238E27FC236}">
                    <a16:creationId xmlns:a16="http://schemas.microsoft.com/office/drawing/2014/main" id="{D0AE3FB7-0A12-FF32-2E22-636EC1E83A32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2" name="Google Shape;3043;p53">
                <a:extLst>
                  <a:ext uri="{FF2B5EF4-FFF2-40B4-BE49-F238E27FC236}">
                    <a16:creationId xmlns:a16="http://schemas.microsoft.com/office/drawing/2014/main" id="{DEE46B96-E76D-81E3-250A-3DD2A4085B10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3" name="Google Shape;3044;p53">
                <a:extLst>
                  <a:ext uri="{FF2B5EF4-FFF2-40B4-BE49-F238E27FC236}">
                    <a16:creationId xmlns:a16="http://schemas.microsoft.com/office/drawing/2014/main" id="{4EA39EB2-D2D1-183E-EA62-0B437CBF8E58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4" name="Google Shape;3045;p53">
                <a:extLst>
                  <a:ext uri="{FF2B5EF4-FFF2-40B4-BE49-F238E27FC236}">
                    <a16:creationId xmlns:a16="http://schemas.microsoft.com/office/drawing/2014/main" id="{CDD5A164-0D76-B290-E709-E8E204D63B51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5" name="Google Shape;3046;p53">
                <a:extLst>
                  <a:ext uri="{FF2B5EF4-FFF2-40B4-BE49-F238E27FC236}">
                    <a16:creationId xmlns:a16="http://schemas.microsoft.com/office/drawing/2014/main" id="{2164D26E-F138-24AF-ABEE-9146BF0AE820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6" name="Google Shape;3047;p53">
                <a:extLst>
                  <a:ext uri="{FF2B5EF4-FFF2-40B4-BE49-F238E27FC236}">
                    <a16:creationId xmlns:a16="http://schemas.microsoft.com/office/drawing/2014/main" id="{60CA815F-B3B3-3018-17BC-D8030D90C138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7" name="Google Shape;3048;p53">
                <a:extLst>
                  <a:ext uri="{FF2B5EF4-FFF2-40B4-BE49-F238E27FC236}">
                    <a16:creationId xmlns:a16="http://schemas.microsoft.com/office/drawing/2014/main" id="{DCD2FEE8-7821-4EAE-63DC-C308B337980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8" name="Google Shape;3049;p53">
                <a:extLst>
                  <a:ext uri="{FF2B5EF4-FFF2-40B4-BE49-F238E27FC236}">
                    <a16:creationId xmlns:a16="http://schemas.microsoft.com/office/drawing/2014/main" id="{700349A1-E032-3131-69C6-4A0A2B6CE957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9" name="Google Shape;3050;p53">
                <a:extLst>
                  <a:ext uri="{FF2B5EF4-FFF2-40B4-BE49-F238E27FC236}">
                    <a16:creationId xmlns:a16="http://schemas.microsoft.com/office/drawing/2014/main" id="{64362127-4147-1172-0DB1-01B8D2E1E1D3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0" name="Google Shape;3051;p53">
                <a:extLst>
                  <a:ext uri="{FF2B5EF4-FFF2-40B4-BE49-F238E27FC236}">
                    <a16:creationId xmlns:a16="http://schemas.microsoft.com/office/drawing/2014/main" id="{BB5D90F4-2D89-057B-62E1-1008C9E155DD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1" name="Google Shape;3052;p53">
                <a:extLst>
                  <a:ext uri="{FF2B5EF4-FFF2-40B4-BE49-F238E27FC236}">
                    <a16:creationId xmlns:a16="http://schemas.microsoft.com/office/drawing/2014/main" id="{C958F9CA-1BD3-033D-180D-7429790D46C1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2" name="Google Shape;3053;p53">
                <a:extLst>
                  <a:ext uri="{FF2B5EF4-FFF2-40B4-BE49-F238E27FC236}">
                    <a16:creationId xmlns:a16="http://schemas.microsoft.com/office/drawing/2014/main" id="{2B863640-707F-DD0E-F98B-716C88CD069B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3" name="Google Shape;3054;p53">
                <a:extLst>
                  <a:ext uri="{FF2B5EF4-FFF2-40B4-BE49-F238E27FC236}">
                    <a16:creationId xmlns:a16="http://schemas.microsoft.com/office/drawing/2014/main" id="{187CFD05-725C-83F9-106F-B5E9E2733426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4" name="Google Shape;3055;p53">
                <a:extLst>
                  <a:ext uri="{FF2B5EF4-FFF2-40B4-BE49-F238E27FC236}">
                    <a16:creationId xmlns:a16="http://schemas.microsoft.com/office/drawing/2014/main" id="{0341AFAC-72EB-F4C0-0290-4B7003A46267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5" name="Google Shape;3056;p53">
                <a:extLst>
                  <a:ext uri="{FF2B5EF4-FFF2-40B4-BE49-F238E27FC236}">
                    <a16:creationId xmlns:a16="http://schemas.microsoft.com/office/drawing/2014/main" id="{B92FEBF2-76C5-5DFA-1FDE-8DD7F4B99E0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6" name="Google Shape;3057;p53">
                <a:extLst>
                  <a:ext uri="{FF2B5EF4-FFF2-40B4-BE49-F238E27FC236}">
                    <a16:creationId xmlns:a16="http://schemas.microsoft.com/office/drawing/2014/main" id="{2A46E9C4-6758-1424-88CF-B9C05919E5BD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7" name="Google Shape;3058;p53">
                <a:extLst>
                  <a:ext uri="{FF2B5EF4-FFF2-40B4-BE49-F238E27FC236}">
                    <a16:creationId xmlns:a16="http://schemas.microsoft.com/office/drawing/2014/main" id="{2E74FF3F-DDDB-F8F1-0FA0-14196240A990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8" name="Google Shape;3059;p53">
                <a:extLst>
                  <a:ext uri="{FF2B5EF4-FFF2-40B4-BE49-F238E27FC236}">
                    <a16:creationId xmlns:a16="http://schemas.microsoft.com/office/drawing/2014/main" id="{2439586F-54D3-E0A2-EA2E-EAAC353D0522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9" name="Google Shape;3060;p53">
                <a:extLst>
                  <a:ext uri="{FF2B5EF4-FFF2-40B4-BE49-F238E27FC236}">
                    <a16:creationId xmlns:a16="http://schemas.microsoft.com/office/drawing/2014/main" id="{5E1EF375-77EE-8316-3A4F-2F10A8502051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0" name="Google Shape;3061;p53">
                <a:extLst>
                  <a:ext uri="{FF2B5EF4-FFF2-40B4-BE49-F238E27FC236}">
                    <a16:creationId xmlns:a16="http://schemas.microsoft.com/office/drawing/2014/main" id="{D3EAD2F7-E76B-DE9D-03A4-1FA272E06043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1" name="Google Shape;3062;p53">
                <a:extLst>
                  <a:ext uri="{FF2B5EF4-FFF2-40B4-BE49-F238E27FC236}">
                    <a16:creationId xmlns:a16="http://schemas.microsoft.com/office/drawing/2014/main" id="{DA6030B3-0649-2C77-26ED-E696DA666CEF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140" name="Google Shape;384;p6">
            <a:extLst>
              <a:ext uri="{FF2B5EF4-FFF2-40B4-BE49-F238E27FC236}">
                <a16:creationId xmlns:a16="http://schemas.microsoft.com/office/drawing/2014/main" id="{5E203B27-12A0-AD3D-E6BA-5A6ED908523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141" name="Google Shape;385;p6">
              <a:extLst>
                <a:ext uri="{FF2B5EF4-FFF2-40B4-BE49-F238E27FC236}">
                  <a16:creationId xmlns:a16="http://schemas.microsoft.com/office/drawing/2014/main" id="{10F3F73F-9ADB-9087-80CC-DECB5F115ED1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154" name="Google Shape;386;p6">
                <a:extLst>
                  <a:ext uri="{FF2B5EF4-FFF2-40B4-BE49-F238E27FC236}">
                    <a16:creationId xmlns:a16="http://schemas.microsoft.com/office/drawing/2014/main" id="{FD5D8865-4F9A-F90E-51A9-4C1E514F9A1A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387;p6">
                <a:extLst>
                  <a:ext uri="{FF2B5EF4-FFF2-40B4-BE49-F238E27FC236}">
                    <a16:creationId xmlns:a16="http://schemas.microsoft.com/office/drawing/2014/main" id="{B34C3275-0F78-1B29-6F85-664557351EE4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388;p6">
                <a:extLst>
                  <a:ext uri="{FF2B5EF4-FFF2-40B4-BE49-F238E27FC236}">
                    <a16:creationId xmlns:a16="http://schemas.microsoft.com/office/drawing/2014/main" id="{695A967B-F2DC-4535-B287-A0074DC54934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389;p6">
              <a:extLst>
                <a:ext uri="{FF2B5EF4-FFF2-40B4-BE49-F238E27FC236}">
                  <a16:creationId xmlns:a16="http://schemas.microsoft.com/office/drawing/2014/main" id="{6DBD382E-988D-6E03-485F-1699877184AB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151" name="Google Shape;390;p6">
                <a:extLst>
                  <a:ext uri="{FF2B5EF4-FFF2-40B4-BE49-F238E27FC236}">
                    <a16:creationId xmlns:a16="http://schemas.microsoft.com/office/drawing/2014/main" id="{6407DAC9-A1D9-DEE7-3440-5D8AEDB2D73A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91;p6">
                <a:extLst>
                  <a:ext uri="{FF2B5EF4-FFF2-40B4-BE49-F238E27FC236}">
                    <a16:creationId xmlns:a16="http://schemas.microsoft.com/office/drawing/2014/main" id="{8E74E7B1-A2C6-E9A2-32C0-AA92E422E9F1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392;p6">
                <a:extLst>
                  <a:ext uri="{FF2B5EF4-FFF2-40B4-BE49-F238E27FC236}">
                    <a16:creationId xmlns:a16="http://schemas.microsoft.com/office/drawing/2014/main" id="{498135E6-7D82-D361-2866-2DEB2997FA72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393;p6">
              <a:extLst>
                <a:ext uri="{FF2B5EF4-FFF2-40B4-BE49-F238E27FC236}">
                  <a16:creationId xmlns:a16="http://schemas.microsoft.com/office/drawing/2014/main" id="{96500FE4-5A09-A90D-40B7-E19E03A959AC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148" name="Google Shape;394;p6">
                <a:extLst>
                  <a:ext uri="{FF2B5EF4-FFF2-40B4-BE49-F238E27FC236}">
                    <a16:creationId xmlns:a16="http://schemas.microsoft.com/office/drawing/2014/main" id="{25F62780-2383-1416-0C29-FD01504BAA1B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95;p6">
                <a:extLst>
                  <a:ext uri="{FF2B5EF4-FFF2-40B4-BE49-F238E27FC236}">
                    <a16:creationId xmlns:a16="http://schemas.microsoft.com/office/drawing/2014/main" id="{24F9759E-091D-4256-BC9A-41BA78426B7D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396;p6">
                <a:extLst>
                  <a:ext uri="{FF2B5EF4-FFF2-40B4-BE49-F238E27FC236}">
                    <a16:creationId xmlns:a16="http://schemas.microsoft.com/office/drawing/2014/main" id="{97775913-D277-999B-8F7D-086D8C38F8A3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397;p6">
              <a:extLst>
                <a:ext uri="{FF2B5EF4-FFF2-40B4-BE49-F238E27FC236}">
                  <a16:creationId xmlns:a16="http://schemas.microsoft.com/office/drawing/2014/main" id="{0FA896FE-8EB5-21B3-9E0E-B0152992C835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145" name="Google Shape;398;p6">
                <a:extLst>
                  <a:ext uri="{FF2B5EF4-FFF2-40B4-BE49-F238E27FC236}">
                    <a16:creationId xmlns:a16="http://schemas.microsoft.com/office/drawing/2014/main" id="{E50A51E2-AB5E-66CD-BFA5-6490B11C13CF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99;p6">
                <a:extLst>
                  <a:ext uri="{FF2B5EF4-FFF2-40B4-BE49-F238E27FC236}">
                    <a16:creationId xmlns:a16="http://schemas.microsoft.com/office/drawing/2014/main" id="{C4839885-F7ED-5FD9-DDFC-8210086B7CA9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400;p6">
                <a:extLst>
                  <a:ext uri="{FF2B5EF4-FFF2-40B4-BE49-F238E27FC236}">
                    <a16:creationId xmlns:a16="http://schemas.microsoft.com/office/drawing/2014/main" id="{B00F65DF-AA19-0EE8-4629-516E58B3D7EC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FAA354E-1534-4692-C9A3-5A401955B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4284" y="4810226"/>
            <a:ext cx="3044006" cy="1072414"/>
          </a:xfrm>
          <a:prstGeom prst="rect">
            <a:avLst/>
          </a:prstGeom>
        </p:spPr>
      </p:pic>
      <p:sp>
        <p:nvSpPr>
          <p:cNvPr id="6" name="Text 8">
            <a:extLst>
              <a:ext uri="{FF2B5EF4-FFF2-40B4-BE49-F238E27FC236}">
                <a16:creationId xmlns:a16="http://schemas.microsoft.com/office/drawing/2014/main" id="{8A4322DB-3284-BFA2-A63C-B01B34D1C0D0}"/>
              </a:ext>
            </a:extLst>
          </p:cNvPr>
          <p:cNvSpPr/>
          <p:nvPr/>
        </p:nvSpPr>
        <p:spPr>
          <a:xfrm flipH="1">
            <a:off x="7688580" y="1854561"/>
            <a:ext cx="3702718" cy="1643439"/>
          </a:xfrm>
          <a:prstGeom prst="rect">
            <a:avLst/>
          </a:prstGeom>
          <a:noFill/>
          <a:ln/>
        </p:spPr>
        <p:txBody>
          <a:bodyPr wrap="square" numCol="1" spcCol="576000" rtlCol="0" anchor="t"/>
          <a:lstStyle/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Field Names Format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Consistency across field names format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Sentence style</a:t>
            </a:r>
          </a:p>
          <a:p>
            <a:pPr marL="742950" lvl="1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 err="1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Capistalise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 Each Word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Apply to all the tables and forms</a:t>
            </a: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Forms - General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Use Tooltips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Use business rules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Custom forms vs. out-of-the-box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Collaboration with users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Reference Panel</a:t>
            </a: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B1513DEA-1EAF-22FE-D02C-4625C2922834}"/>
              </a:ext>
            </a:extLst>
          </p:cNvPr>
          <p:cNvSpPr/>
          <p:nvPr/>
        </p:nvSpPr>
        <p:spPr>
          <a:xfrm flipH="1">
            <a:off x="7576820" y="5214561"/>
            <a:ext cx="3702718" cy="525839"/>
          </a:xfrm>
          <a:prstGeom prst="rect">
            <a:avLst/>
          </a:prstGeom>
          <a:noFill/>
          <a:ln/>
        </p:spPr>
        <p:txBody>
          <a:bodyPr wrap="square" numCol="1" spcCol="576000" rtlCol="0" anchor="t"/>
          <a:lstStyle/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A1EBA823-AB2F-8B24-3480-1E0F6A57611E}"/>
              </a:ext>
            </a:extLst>
          </p:cNvPr>
          <p:cNvSpPr/>
          <p:nvPr/>
        </p:nvSpPr>
        <p:spPr>
          <a:xfrm>
            <a:off x="3159772" y="1354734"/>
            <a:ext cx="8194627" cy="4988466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 flipH="1">
            <a:off x="2533477" y="1150480"/>
            <a:ext cx="36000" cy="5256000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 flipH="1">
            <a:off x="-2691706" y="1438280"/>
            <a:ext cx="1951335" cy="24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1921"/>
              </a:lnSpc>
            </a:pPr>
            <a:r>
              <a:rPr lang="en-US" b="1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b="1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 flipH="1">
            <a:off x="3400746" y="1829161"/>
            <a:ext cx="4117654" cy="4127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Overload of data-driven controls on the default tab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Quick view form, Subgrids, Timeline and Assistant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Cause the most strain on form responsiveness and loading speed.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Mixed form layouts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Lack of consistency on the forms across the tables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Timeline or Widgets place randomly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Timeline size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No familiar patterns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Users force to look for the information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Multiple subgrids 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Extensive scrolling instead of a Reference Panel</a:t>
            </a: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Overcomplicated Business Process Flows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Multiple fields repeated on the form and BPF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Misuse -  aimed to visualise the process and guide users, not for populating data. </a:t>
            </a:r>
          </a:p>
        </p:txBody>
      </p:sp>
      <p:sp>
        <p:nvSpPr>
          <p:cNvPr id="11" name="Shape 9"/>
          <p:cNvSpPr/>
          <p:nvPr/>
        </p:nvSpPr>
        <p:spPr>
          <a:xfrm flipH="1">
            <a:off x="1757749" y="3475154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 flipH="1">
            <a:off x="1746274" y="5820807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 flipH="1">
            <a:off x="594049" y="3291720"/>
            <a:ext cx="913706" cy="325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Ugly</a:t>
            </a: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EE30AA25-9906-67B7-DDAB-1FDC13530481}"/>
              </a:ext>
            </a:extLst>
          </p:cNvPr>
          <p:cNvSpPr/>
          <p:nvPr/>
        </p:nvSpPr>
        <p:spPr>
          <a:xfrm flipH="1">
            <a:off x="2782153" y="1614136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1F48B21-5322-175B-7776-8EDE673E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Saddle Up Your Forms</a:t>
            </a:r>
            <a:endParaRPr lang="en-GB">
              <a:solidFill>
                <a:srgbClr val="EBCCBB"/>
              </a:solidFill>
              <a:latin typeface="Eastwood" pitchFamily="50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E843632-CFBE-198C-FD5B-D8F9E75BE801}"/>
              </a:ext>
            </a:extLst>
          </p:cNvPr>
          <p:cNvGrpSpPr>
            <a:grpSpLocks noChangeAspect="1"/>
          </p:cNvGrpSpPr>
          <p:nvPr/>
        </p:nvGrpSpPr>
        <p:grpSpPr>
          <a:xfrm>
            <a:off x="-3804080" y="1326394"/>
            <a:ext cx="576000" cy="576000"/>
            <a:chOff x="2139520" y="1468634"/>
            <a:chExt cx="504000" cy="504000"/>
          </a:xfrm>
        </p:grpSpPr>
        <p:sp>
          <p:nvSpPr>
            <p:cNvPr id="7" name="Shape 5"/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23" name="Google Shape;3038;p53">
              <a:extLst>
                <a:ext uri="{FF2B5EF4-FFF2-40B4-BE49-F238E27FC236}">
                  <a16:creationId xmlns:a16="http://schemas.microsoft.com/office/drawing/2014/main" id="{EFEE2F69-F00B-633B-CAAE-AF013BB7AC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24" name="Google Shape;3039;p53">
                <a:extLst>
                  <a:ext uri="{FF2B5EF4-FFF2-40B4-BE49-F238E27FC236}">
                    <a16:creationId xmlns:a16="http://schemas.microsoft.com/office/drawing/2014/main" id="{1773DB6B-03A0-D8C2-963E-153590A960D0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5" name="Google Shape;3040;p53">
                <a:extLst>
                  <a:ext uri="{FF2B5EF4-FFF2-40B4-BE49-F238E27FC236}">
                    <a16:creationId xmlns:a16="http://schemas.microsoft.com/office/drawing/2014/main" id="{A093EB40-7582-8E22-E265-E58EFF6FEA04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6" name="Google Shape;3041;p53">
                <a:extLst>
                  <a:ext uri="{FF2B5EF4-FFF2-40B4-BE49-F238E27FC236}">
                    <a16:creationId xmlns:a16="http://schemas.microsoft.com/office/drawing/2014/main" id="{22C20A87-2F4F-95D9-AB39-F3764BA12799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7" name="Google Shape;3042;p53">
                <a:extLst>
                  <a:ext uri="{FF2B5EF4-FFF2-40B4-BE49-F238E27FC236}">
                    <a16:creationId xmlns:a16="http://schemas.microsoft.com/office/drawing/2014/main" id="{27007E20-A464-705F-DE4D-5F2D823127DF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8" name="Google Shape;3043;p53">
                <a:extLst>
                  <a:ext uri="{FF2B5EF4-FFF2-40B4-BE49-F238E27FC236}">
                    <a16:creationId xmlns:a16="http://schemas.microsoft.com/office/drawing/2014/main" id="{C4116BC6-8868-0897-FE56-7A0916E257C5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9" name="Google Shape;3044;p53">
                <a:extLst>
                  <a:ext uri="{FF2B5EF4-FFF2-40B4-BE49-F238E27FC236}">
                    <a16:creationId xmlns:a16="http://schemas.microsoft.com/office/drawing/2014/main" id="{6065134E-D35F-2002-D163-17D7E12BF344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0" name="Google Shape;3045;p53">
                <a:extLst>
                  <a:ext uri="{FF2B5EF4-FFF2-40B4-BE49-F238E27FC236}">
                    <a16:creationId xmlns:a16="http://schemas.microsoft.com/office/drawing/2014/main" id="{5B0EB85E-41CC-0863-884A-C74A07F1DA8C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1" name="Google Shape;3046;p53">
                <a:extLst>
                  <a:ext uri="{FF2B5EF4-FFF2-40B4-BE49-F238E27FC236}">
                    <a16:creationId xmlns:a16="http://schemas.microsoft.com/office/drawing/2014/main" id="{85D4E8EF-DCDB-572E-C39D-B741D62E7EB7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2" name="Google Shape;3047;p53">
                <a:extLst>
                  <a:ext uri="{FF2B5EF4-FFF2-40B4-BE49-F238E27FC236}">
                    <a16:creationId xmlns:a16="http://schemas.microsoft.com/office/drawing/2014/main" id="{51B55D15-22DE-DEAB-3DC6-DF29768B055B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3" name="Google Shape;3048;p53">
                <a:extLst>
                  <a:ext uri="{FF2B5EF4-FFF2-40B4-BE49-F238E27FC236}">
                    <a16:creationId xmlns:a16="http://schemas.microsoft.com/office/drawing/2014/main" id="{F93C8F3F-34F9-BD15-BEAB-22B3B2B9D60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4" name="Google Shape;3049;p53">
                <a:extLst>
                  <a:ext uri="{FF2B5EF4-FFF2-40B4-BE49-F238E27FC236}">
                    <a16:creationId xmlns:a16="http://schemas.microsoft.com/office/drawing/2014/main" id="{A9446870-52C7-1498-6587-2DA19ABE24CA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5" name="Google Shape;3050;p53">
                <a:extLst>
                  <a:ext uri="{FF2B5EF4-FFF2-40B4-BE49-F238E27FC236}">
                    <a16:creationId xmlns:a16="http://schemas.microsoft.com/office/drawing/2014/main" id="{F27E840E-FE9C-E2AF-7CE0-F78DD43D113F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6" name="Google Shape;3051;p53">
                <a:extLst>
                  <a:ext uri="{FF2B5EF4-FFF2-40B4-BE49-F238E27FC236}">
                    <a16:creationId xmlns:a16="http://schemas.microsoft.com/office/drawing/2014/main" id="{6EFA82F5-ED6D-47FE-4BD2-07F11015AFFC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7" name="Google Shape;3052;p53">
                <a:extLst>
                  <a:ext uri="{FF2B5EF4-FFF2-40B4-BE49-F238E27FC236}">
                    <a16:creationId xmlns:a16="http://schemas.microsoft.com/office/drawing/2014/main" id="{9E881A40-698D-F356-0E87-C61B872EE322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8" name="Google Shape;3053;p53">
                <a:extLst>
                  <a:ext uri="{FF2B5EF4-FFF2-40B4-BE49-F238E27FC236}">
                    <a16:creationId xmlns:a16="http://schemas.microsoft.com/office/drawing/2014/main" id="{77D3987B-FC91-DE36-3F21-B3C3991DAF3E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39" name="Google Shape;3054;p53">
                <a:extLst>
                  <a:ext uri="{FF2B5EF4-FFF2-40B4-BE49-F238E27FC236}">
                    <a16:creationId xmlns:a16="http://schemas.microsoft.com/office/drawing/2014/main" id="{AB303BB2-E6B3-E5F7-21DC-331F838EF411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0" name="Google Shape;3055;p53">
                <a:extLst>
                  <a:ext uri="{FF2B5EF4-FFF2-40B4-BE49-F238E27FC236}">
                    <a16:creationId xmlns:a16="http://schemas.microsoft.com/office/drawing/2014/main" id="{4ABA18CC-FB13-9FB4-0258-DD54E51D9ECB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1" name="Google Shape;3056;p53">
                <a:extLst>
                  <a:ext uri="{FF2B5EF4-FFF2-40B4-BE49-F238E27FC236}">
                    <a16:creationId xmlns:a16="http://schemas.microsoft.com/office/drawing/2014/main" id="{DB98EEB6-E9A3-2E9B-406A-D20BFE47DD0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2" name="Google Shape;3057;p53">
                <a:extLst>
                  <a:ext uri="{FF2B5EF4-FFF2-40B4-BE49-F238E27FC236}">
                    <a16:creationId xmlns:a16="http://schemas.microsoft.com/office/drawing/2014/main" id="{EBA76446-C202-8F62-3710-65F06EA6039E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3" name="Google Shape;3058;p53">
                <a:extLst>
                  <a:ext uri="{FF2B5EF4-FFF2-40B4-BE49-F238E27FC236}">
                    <a16:creationId xmlns:a16="http://schemas.microsoft.com/office/drawing/2014/main" id="{D957CC6D-DAA6-7CCA-34FE-50143ABBAD3E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4" name="Google Shape;3059;p53">
                <a:extLst>
                  <a:ext uri="{FF2B5EF4-FFF2-40B4-BE49-F238E27FC236}">
                    <a16:creationId xmlns:a16="http://schemas.microsoft.com/office/drawing/2014/main" id="{5F4961BB-2A21-7679-6AF8-211D30E0005E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5" name="Google Shape;3060;p53">
                <a:extLst>
                  <a:ext uri="{FF2B5EF4-FFF2-40B4-BE49-F238E27FC236}">
                    <a16:creationId xmlns:a16="http://schemas.microsoft.com/office/drawing/2014/main" id="{59B26392-E592-8492-2511-FBB1043528E6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6" name="Google Shape;3061;p53">
                <a:extLst>
                  <a:ext uri="{FF2B5EF4-FFF2-40B4-BE49-F238E27FC236}">
                    <a16:creationId xmlns:a16="http://schemas.microsoft.com/office/drawing/2014/main" id="{435C84FA-5497-DBF5-0EAF-DAF6EF3EE720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47" name="Google Shape;3062;p53">
                <a:extLst>
                  <a:ext uri="{FF2B5EF4-FFF2-40B4-BE49-F238E27FC236}">
                    <a16:creationId xmlns:a16="http://schemas.microsoft.com/office/drawing/2014/main" id="{D4ECF3A2-F437-F731-0F5E-CBEBB91C5BC1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F62026-3C4F-BD31-069C-E728B7EAA95D}"/>
              </a:ext>
            </a:extLst>
          </p:cNvPr>
          <p:cNvGrpSpPr>
            <a:grpSpLocks noChangeAspect="1"/>
          </p:cNvGrpSpPr>
          <p:nvPr/>
        </p:nvGrpSpPr>
        <p:grpSpPr>
          <a:xfrm>
            <a:off x="2251080" y="1363955"/>
            <a:ext cx="576000" cy="576000"/>
            <a:chOff x="2153025" y="3017495"/>
            <a:chExt cx="504000" cy="504000"/>
          </a:xfrm>
        </p:grpSpPr>
        <p:sp>
          <p:nvSpPr>
            <p:cNvPr id="12" name="Shape 10"/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48" name="Google Shape;2829;p53">
              <a:extLst>
                <a:ext uri="{FF2B5EF4-FFF2-40B4-BE49-F238E27FC236}">
                  <a16:creationId xmlns:a16="http://schemas.microsoft.com/office/drawing/2014/main" id="{E9114D6A-BC62-FE8A-D752-D5A618F422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49" name="Google Shape;2830;p53">
                <a:extLst>
                  <a:ext uri="{FF2B5EF4-FFF2-40B4-BE49-F238E27FC236}">
                    <a16:creationId xmlns:a16="http://schemas.microsoft.com/office/drawing/2014/main" id="{094E8B8F-FD9E-C43E-E575-30EE27E32104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0" name="Google Shape;2831;p53">
                <a:extLst>
                  <a:ext uri="{FF2B5EF4-FFF2-40B4-BE49-F238E27FC236}">
                    <a16:creationId xmlns:a16="http://schemas.microsoft.com/office/drawing/2014/main" id="{78BEEB10-1195-4872-DA95-5CBF92A59981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1" name="Google Shape;2832;p53">
                <a:extLst>
                  <a:ext uri="{FF2B5EF4-FFF2-40B4-BE49-F238E27FC236}">
                    <a16:creationId xmlns:a16="http://schemas.microsoft.com/office/drawing/2014/main" id="{90AE8382-0F5A-C393-E327-FB733EC4BD56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2" name="Google Shape;2833;p53">
                <a:extLst>
                  <a:ext uri="{FF2B5EF4-FFF2-40B4-BE49-F238E27FC236}">
                    <a16:creationId xmlns:a16="http://schemas.microsoft.com/office/drawing/2014/main" id="{AD8F7DD2-0436-0137-4F8C-5B61E70B3D75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3" name="Google Shape;2834;p53">
                <a:extLst>
                  <a:ext uri="{FF2B5EF4-FFF2-40B4-BE49-F238E27FC236}">
                    <a16:creationId xmlns:a16="http://schemas.microsoft.com/office/drawing/2014/main" id="{0BD3CCDD-28F2-E9E0-B522-A4E0B7B226A4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4" name="Google Shape;2835;p53">
                <a:extLst>
                  <a:ext uri="{FF2B5EF4-FFF2-40B4-BE49-F238E27FC236}">
                    <a16:creationId xmlns:a16="http://schemas.microsoft.com/office/drawing/2014/main" id="{BFB04A07-C67E-E3D0-754D-E5D5E8366A0A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5" name="Google Shape;2836;p53">
                <a:extLst>
                  <a:ext uri="{FF2B5EF4-FFF2-40B4-BE49-F238E27FC236}">
                    <a16:creationId xmlns:a16="http://schemas.microsoft.com/office/drawing/2014/main" id="{992277FB-9616-6143-B105-4C56B56F7C4F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6" name="Google Shape;2837;p53">
                <a:extLst>
                  <a:ext uri="{FF2B5EF4-FFF2-40B4-BE49-F238E27FC236}">
                    <a16:creationId xmlns:a16="http://schemas.microsoft.com/office/drawing/2014/main" id="{C248245F-B251-7CD8-6756-E35C62AC9D0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7" name="Google Shape;2838;p53">
                <a:extLst>
                  <a:ext uri="{FF2B5EF4-FFF2-40B4-BE49-F238E27FC236}">
                    <a16:creationId xmlns:a16="http://schemas.microsoft.com/office/drawing/2014/main" id="{6129FCA2-83BD-872C-A954-52F099AC4A58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8" name="Google Shape;2839;p53">
                <a:extLst>
                  <a:ext uri="{FF2B5EF4-FFF2-40B4-BE49-F238E27FC236}">
                    <a16:creationId xmlns:a16="http://schemas.microsoft.com/office/drawing/2014/main" id="{E63D8B88-0314-2B32-293C-7F4B18868894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9" name="Google Shape;2840;p53">
                <a:extLst>
                  <a:ext uri="{FF2B5EF4-FFF2-40B4-BE49-F238E27FC236}">
                    <a16:creationId xmlns:a16="http://schemas.microsoft.com/office/drawing/2014/main" id="{E8A69C8D-4295-EFAA-3C92-EAA13B227C86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0" name="Google Shape;2841;p53">
                <a:extLst>
                  <a:ext uri="{FF2B5EF4-FFF2-40B4-BE49-F238E27FC236}">
                    <a16:creationId xmlns:a16="http://schemas.microsoft.com/office/drawing/2014/main" id="{064A5405-F1D2-40F4-E878-7CA1428E7758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1" name="Google Shape;2842;p53">
                <a:extLst>
                  <a:ext uri="{FF2B5EF4-FFF2-40B4-BE49-F238E27FC236}">
                    <a16:creationId xmlns:a16="http://schemas.microsoft.com/office/drawing/2014/main" id="{5BADB7A5-31AA-6036-F06D-9D07A77A37DE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2" name="Google Shape;2843;p53">
                <a:extLst>
                  <a:ext uri="{FF2B5EF4-FFF2-40B4-BE49-F238E27FC236}">
                    <a16:creationId xmlns:a16="http://schemas.microsoft.com/office/drawing/2014/main" id="{C74B5F2D-C457-263B-06F4-454E8AC349BF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3" name="Google Shape;2844;p53">
                <a:extLst>
                  <a:ext uri="{FF2B5EF4-FFF2-40B4-BE49-F238E27FC236}">
                    <a16:creationId xmlns:a16="http://schemas.microsoft.com/office/drawing/2014/main" id="{9C448F65-EE5D-1FAE-8268-A5E98E67840E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4" name="Google Shape;2845;p53">
                <a:extLst>
                  <a:ext uri="{FF2B5EF4-FFF2-40B4-BE49-F238E27FC236}">
                    <a16:creationId xmlns:a16="http://schemas.microsoft.com/office/drawing/2014/main" id="{70AD306F-BFAB-B21C-18AC-016E639ADD77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5" name="Google Shape;2846;p53">
                <a:extLst>
                  <a:ext uri="{FF2B5EF4-FFF2-40B4-BE49-F238E27FC236}">
                    <a16:creationId xmlns:a16="http://schemas.microsoft.com/office/drawing/2014/main" id="{CDBD5E07-E3EC-5D1B-76A7-37A6C16B6ED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6" name="Google Shape;2847;p53">
                <a:extLst>
                  <a:ext uri="{FF2B5EF4-FFF2-40B4-BE49-F238E27FC236}">
                    <a16:creationId xmlns:a16="http://schemas.microsoft.com/office/drawing/2014/main" id="{DAB37E65-7894-839D-7A72-7603CFC585E7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1DA74F-5867-0A6D-72B5-D976A9C20493}"/>
              </a:ext>
            </a:extLst>
          </p:cNvPr>
          <p:cNvGrpSpPr>
            <a:grpSpLocks noChangeAspect="1"/>
          </p:cNvGrpSpPr>
          <p:nvPr/>
        </p:nvGrpSpPr>
        <p:grpSpPr>
          <a:xfrm>
            <a:off x="2271541" y="3211436"/>
            <a:ext cx="576000" cy="576000"/>
            <a:chOff x="2160786" y="5639676"/>
            <a:chExt cx="504000" cy="504000"/>
          </a:xfrm>
        </p:grpSpPr>
        <p:sp>
          <p:nvSpPr>
            <p:cNvPr id="17" name="Shape 15"/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67" name="Google Shape;3148;p53">
              <a:extLst>
                <a:ext uri="{FF2B5EF4-FFF2-40B4-BE49-F238E27FC236}">
                  <a16:creationId xmlns:a16="http://schemas.microsoft.com/office/drawing/2014/main" id="{8503F777-0C3D-5C04-B3E7-146E757FD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68" name="Google Shape;3149;p53">
                <a:extLst>
                  <a:ext uri="{FF2B5EF4-FFF2-40B4-BE49-F238E27FC236}">
                    <a16:creationId xmlns:a16="http://schemas.microsoft.com/office/drawing/2014/main" id="{EF05404C-386F-9E87-DB41-22F432B54078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9" name="Google Shape;3150;p53">
                <a:extLst>
                  <a:ext uri="{FF2B5EF4-FFF2-40B4-BE49-F238E27FC236}">
                    <a16:creationId xmlns:a16="http://schemas.microsoft.com/office/drawing/2014/main" id="{F41021B5-479D-B5A9-C091-B94D92D263F9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0" name="Google Shape;3151;p53">
                <a:extLst>
                  <a:ext uri="{FF2B5EF4-FFF2-40B4-BE49-F238E27FC236}">
                    <a16:creationId xmlns:a16="http://schemas.microsoft.com/office/drawing/2014/main" id="{44EAFEBD-E07F-182E-4EEF-2A1FECB37AD1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1" name="Google Shape;3152;p53">
                <a:extLst>
                  <a:ext uri="{FF2B5EF4-FFF2-40B4-BE49-F238E27FC236}">
                    <a16:creationId xmlns:a16="http://schemas.microsoft.com/office/drawing/2014/main" id="{62E67876-FAE1-193E-AED3-2359B45CBE94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2" name="Google Shape;3153;p53">
                <a:extLst>
                  <a:ext uri="{FF2B5EF4-FFF2-40B4-BE49-F238E27FC236}">
                    <a16:creationId xmlns:a16="http://schemas.microsoft.com/office/drawing/2014/main" id="{AB68970F-64B1-E6B5-C80E-271E3D28885E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3" name="Google Shape;3154;p53">
                <a:extLst>
                  <a:ext uri="{FF2B5EF4-FFF2-40B4-BE49-F238E27FC236}">
                    <a16:creationId xmlns:a16="http://schemas.microsoft.com/office/drawing/2014/main" id="{91B520A9-D3EA-D5A9-B888-885CEA21D806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4" name="Google Shape;3155;p53">
                <a:extLst>
                  <a:ext uri="{FF2B5EF4-FFF2-40B4-BE49-F238E27FC236}">
                    <a16:creationId xmlns:a16="http://schemas.microsoft.com/office/drawing/2014/main" id="{B43908D1-5B80-1F92-AD4A-90AC17AC4D67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5" name="Google Shape;3156;p53">
                <a:extLst>
                  <a:ext uri="{FF2B5EF4-FFF2-40B4-BE49-F238E27FC236}">
                    <a16:creationId xmlns:a16="http://schemas.microsoft.com/office/drawing/2014/main" id="{CB83F27A-09D6-93CD-F37B-57C5C76F3E5C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6" name="Google Shape;3157;p53">
                <a:extLst>
                  <a:ext uri="{FF2B5EF4-FFF2-40B4-BE49-F238E27FC236}">
                    <a16:creationId xmlns:a16="http://schemas.microsoft.com/office/drawing/2014/main" id="{E4D48365-B2BE-CE4D-92D6-7179E6BAD9E1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7" name="Google Shape;3158;p53">
                <a:extLst>
                  <a:ext uri="{FF2B5EF4-FFF2-40B4-BE49-F238E27FC236}">
                    <a16:creationId xmlns:a16="http://schemas.microsoft.com/office/drawing/2014/main" id="{227647F2-F096-E4F1-FA9F-8EB3D9D89CAE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8" name="Google Shape;3159;p53">
                <a:extLst>
                  <a:ext uri="{FF2B5EF4-FFF2-40B4-BE49-F238E27FC236}">
                    <a16:creationId xmlns:a16="http://schemas.microsoft.com/office/drawing/2014/main" id="{36D67C00-808F-446B-B3A9-611D29EB9D1F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9" name="Google Shape;3160;p53">
                <a:extLst>
                  <a:ext uri="{FF2B5EF4-FFF2-40B4-BE49-F238E27FC236}">
                    <a16:creationId xmlns:a16="http://schemas.microsoft.com/office/drawing/2014/main" id="{A3F82070-D48A-0B33-5AFF-D838DC6DA5A3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0" name="Google Shape;3161;p53">
                <a:extLst>
                  <a:ext uri="{FF2B5EF4-FFF2-40B4-BE49-F238E27FC236}">
                    <a16:creationId xmlns:a16="http://schemas.microsoft.com/office/drawing/2014/main" id="{D4B3482D-1A89-5277-20B9-204E329FD14D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1" name="Google Shape;3162;p53">
                <a:extLst>
                  <a:ext uri="{FF2B5EF4-FFF2-40B4-BE49-F238E27FC236}">
                    <a16:creationId xmlns:a16="http://schemas.microsoft.com/office/drawing/2014/main" id="{30772F34-FED0-8B2B-6C37-C1717A166808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2" name="Google Shape;3163;p53">
                <a:extLst>
                  <a:ext uri="{FF2B5EF4-FFF2-40B4-BE49-F238E27FC236}">
                    <a16:creationId xmlns:a16="http://schemas.microsoft.com/office/drawing/2014/main" id="{2EE4D3AB-A700-D3CF-551C-9DD8B747F9D3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3" name="Google Shape;3164;p53">
                <a:extLst>
                  <a:ext uri="{FF2B5EF4-FFF2-40B4-BE49-F238E27FC236}">
                    <a16:creationId xmlns:a16="http://schemas.microsoft.com/office/drawing/2014/main" id="{8E0680FD-70E3-34EF-84F2-8E63B26EF168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4" name="Google Shape;3165;p53">
                <a:extLst>
                  <a:ext uri="{FF2B5EF4-FFF2-40B4-BE49-F238E27FC236}">
                    <a16:creationId xmlns:a16="http://schemas.microsoft.com/office/drawing/2014/main" id="{8F26C803-6C4B-648B-7621-30D0EF934CCB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5" name="Google Shape;3166;p53">
                <a:extLst>
                  <a:ext uri="{FF2B5EF4-FFF2-40B4-BE49-F238E27FC236}">
                    <a16:creationId xmlns:a16="http://schemas.microsoft.com/office/drawing/2014/main" id="{00BD697E-F94B-A4C0-E4CB-C144B3CF5BF0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6" name="Google Shape;3167;p53">
                <a:extLst>
                  <a:ext uri="{FF2B5EF4-FFF2-40B4-BE49-F238E27FC236}">
                    <a16:creationId xmlns:a16="http://schemas.microsoft.com/office/drawing/2014/main" id="{056E4A5E-D231-CBBD-0430-ECEB0F783DB6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7" name="Google Shape;3168;p53">
                <a:extLst>
                  <a:ext uri="{FF2B5EF4-FFF2-40B4-BE49-F238E27FC236}">
                    <a16:creationId xmlns:a16="http://schemas.microsoft.com/office/drawing/2014/main" id="{65AEDD82-D64D-AE03-1552-A43E0571236C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8" name="Google Shape;3169;p53">
                <a:extLst>
                  <a:ext uri="{FF2B5EF4-FFF2-40B4-BE49-F238E27FC236}">
                    <a16:creationId xmlns:a16="http://schemas.microsoft.com/office/drawing/2014/main" id="{A51D132F-C16E-9D78-560A-2A9E5CD1C0D7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9" name="Google Shape;3170;p53">
                <a:extLst>
                  <a:ext uri="{FF2B5EF4-FFF2-40B4-BE49-F238E27FC236}">
                    <a16:creationId xmlns:a16="http://schemas.microsoft.com/office/drawing/2014/main" id="{2667805E-FB50-1202-450D-DED6B6A8E838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sp>
        <p:nvSpPr>
          <p:cNvPr id="90" name="Text 12">
            <a:extLst>
              <a:ext uri="{FF2B5EF4-FFF2-40B4-BE49-F238E27FC236}">
                <a16:creationId xmlns:a16="http://schemas.microsoft.com/office/drawing/2014/main" id="{178CC3E6-BCC4-5B82-9634-DA95DA64A06C}"/>
              </a:ext>
            </a:extLst>
          </p:cNvPr>
          <p:cNvSpPr/>
          <p:nvPr/>
        </p:nvSpPr>
        <p:spPr>
          <a:xfrm flipH="1">
            <a:off x="3387354" y="1505346"/>
            <a:ext cx="1031775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Bad</a:t>
            </a:r>
          </a:p>
        </p:txBody>
      </p:sp>
      <p:sp>
        <p:nvSpPr>
          <p:cNvPr id="94" name="Text 7">
            <a:extLst>
              <a:ext uri="{FF2B5EF4-FFF2-40B4-BE49-F238E27FC236}">
                <a16:creationId xmlns:a16="http://schemas.microsoft.com/office/drawing/2014/main" id="{58B71C17-D6E6-E70F-B594-0E253F264F11}"/>
              </a:ext>
            </a:extLst>
          </p:cNvPr>
          <p:cNvSpPr/>
          <p:nvPr/>
        </p:nvSpPr>
        <p:spPr>
          <a:xfrm flipH="1">
            <a:off x="-231451" y="5692780"/>
            <a:ext cx="1951335" cy="24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b="1">
              <a:solidFill>
                <a:prstClr val="black"/>
              </a:solidFill>
              <a:latin typeface="Albert Sans Black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983DD10-8449-4789-3747-B4DDF924A8BE}"/>
              </a:ext>
            </a:extLst>
          </p:cNvPr>
          <p:cNvGrpSpPr>
            <a:grpSpLocks noChangeAspect="1"/>
          </p:cNvGrpSpPr>
          <p:nvPr/>
        </p:nvGrpSpPr>
        <p:grpSpPr>
          <a:xfrm>
            <a:off x="2275675" y="5555494"/>
            <a:ext cx="576000" cy="576000"/>
            <a:chOff x="2139520" y="1468634"/>
            <a:chExt cx="504000" cy="504000"/>
          </a:xfrm>
        </p:grpSpPr>
        <p:sp>
          <p:nvSpPr>
            <p:cNvPr id="96" name="Shape 5">
              <a:extLst>
                <a:ext uri="{FF2B5EF4-FFF2-40B4-BE49-F238E27FC236}">
                  <a16:creationId xmlns:a16="http://schemas.microsoft.com/office/drawing/2014/main" id="{1A9E5437-0B93-749C-34A9-99831644D7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97" name="Google Shape;3038;p53">
              <a:extLst>
                <a:ext uri="{FF2B5EF4-FFF2-40B4-BE49-F238E27FC236}">
                  <a16:creationId xmlns:a16="http://schemas.microsoft.com/office/drawing/2014/main" id="{AE0594C3-60E2-D147-1E05-4C717D0E4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98" name="Google Shape;3039;p53">
                <a:extLst>
                  <a:ext uri="{FF2B5EF4-FFF2-40B4-BE49-F238E27FC236}">
                    <a16:creationId xmlns:a16="http://schemas.microsoft.com/office/drawing/2014/main" id="{96AA81CC-933A-5181-14CA-79B1BCC0415F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99" name="Google Shape;3040;p53">
                <a:extLst>
                  <a:ext uri="{FF2B5EF4-FFF2-40B4-BE49-F238E27FC236}">
                    <a16:creationId xmlns:a16="http://schemas.microsoft.com/office/drawing/2014/main" id="{7E2F693B-3A03-201C-06D5-A62FF3C3E1D8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0" name="Google Shape;3041;p53">
                <a:extLst>
                  <a:ext uri="{FF2B5EF4-FFF2-40B4-BE49-F238E27FC236}">
                    <a16:creationId xmlns:a16="http://schemas.microsoft.com/office/drawing/2014/main" id="{47A02B65-A86C-D783-9AB5-29026F4D8C0C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1" name="Google Shape;3042;p53">
                <a:extLst>
                  <a:ext uri="{FF2B5EF4-FFF2-40B4-BE49-F238E27FC236}">
                    <a16:creationId xmlns:a16="http://schemas.microsoft.com/office/drawing/2014/main" id="{D0AE3FB7-0A12-FF32-2E22-636EC1E83A32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2" name="Google Shape;3043;p53">
                <a:extLst>
                  <a:ext uri="{FF2B5EF4-FFF2-40B4-BE49-F238E27FC236}">
                    <a16:creationId xmlns:a16="http://schemas.microsoft.com/office/drawing/2014/main" id="{DEE46B96-E76D-81E3-250A-3DD2A4085B10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3" name="Google Shape;3044;p53">
                <a:extLst>
                  <a:ext uri="{FF2B5EF4-FFF2-40B4-BE49-F238E27FC236}">
                    <a16:creationId xmlns:a16="http://schemas.microsoft.com/office/drawing/2014/main" id="{4EA39EB2-D2D1-183E-EA62-0B437CBF8E58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4" name="Google Shape;3045;p53">
                <a:extLst>
                  <a:ext uri="{FF2B5EF4-FFF2-40B4-BE49-F238E27FC236}">
                    <a16:creationId xmlns:a16="http://schemas.microsoft.com/office/drawing/2014/main" id="{CDD5A164-0D76-B290-E709-E8E204D63B51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5" name="Google Shape;3046;p53">
                <a:extLst>
                  <a:ext uri="{FF2B5EF4-FFF2-40B4-BE49-F238E27FC236}">
                    <a16:creationId xmlns:a16="http://schemas.microsoft.com/office/drawing/2014/main" id="{2164D26E-F138-24AF-ABEE-9146BF0AE820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6" name="Google Shape;3047;p53">
                <a:extLst>
                  <a:ext uri="{FF2B5EF4-FFF2-40B4-BE49-F238E27FC236}">
                    <a16:creationId xmlns:a16="http://schemas.microsoft.com/office/drawing/2014/main" id="{60CA815F-B3B3-3018-17BC-D8030D90C138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7" name="Google Shape;3048;p53">
                <a:extLst>
                  <a:ext uri="{FF2B5EF4-FFF2-40B4-BE49-F238E27FC236}">
                    <a16:creationId xmlns:a16="http://schemas.microsoft.com/office/drawing/2014/main" id="{DCD2FEE8-7821-4EAE-63DC-C308B337980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8" name="Google Shape;3049;p53">
                <a:extLst>
                  <a:ext uri="{FF2B5EF4-FFF2-40B4-BE49-F238E27FC236}">
                    <a16:creationId xmlns:a16="http://schemas.microsoft.com/office/drawing/2014/main" id="{700349A1-E032-3131-69C6-4A0A2B6CE957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9" name="Google Shape;3050;p53">
                <a:extLst>
                  <a:ext uri="{FF2B5EF4-FFF2-40B4-BE49-F238E27FC236}">
                    <a16:creationId xmlns:a16="http://schemas.microsoft.com/office/drawing/2014/main" id="{64362127-4147-1172-0DB1-01B8D2E1E1D3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0" name="Google Shape;3051;p53">
                <a:extLst>
                  <a:ext uri="{FF2B5EF4-FFF2-40B4-BE49-F238E27FC236}">
                    <a16:creationId xmlns:a16="http://schemas.microsoft.com/office/drawing/2014/main" id="{BB5D90F4-2D89-057B-62E1-1008C9E155DD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1" name="Google Shape;3052;p53">
                <a:extLst>
                  <a:ext uri="{FF2B5EF4-FFF2-40B4-BE49-F238E27FC236}">
                    <a16:creationId xmlns:a16="http://schemas.microsoft.com/office/drawing/2014/main" id="{C958F9CA-1BD3-033D-180D-7429790D46C1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2" name="Google Shape;3053;p53">
                <a:extLst>
                  <a:ext uri="{FF2B5EF4-FFF2-40B4-BE49-F238E27FC236}">
                    <a16:creationId xmlns:a16="http://schemas.microsoft.com/office/drawing/2014/main" id="{2B863640-707F-DD0E-F98B-716C88CD069B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3" name="Google Shape;3054;p53">
                <a:extLst>
                  <a:ext uri="{FF2B5EF4-FFF2-40B4-BE49-F238E27FC236}">
                    <a16:creationId xmlns:a16="http://schemas.microsoft.com/office/drawing/2014/main" id="{187CFD05-725C-83F9-106F-B5E9E2733426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4" name="Google Shape;3055;p53">
                <a:extLst>
                  <a:ext uri="{FF2B5EF4-FFF2-40B4-BE49-F238E27FC236}">
                    <a16:creationId xmlns:a16="http://schemas.microsoft.com/office/drawing/2014/main" id="{0341AFAC-72EB-F4C0-0290-4B7003A46267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5" name="Google Shape;3056;p53">
                <a:extLst>
                  <a:ext uri="{FF2B5EF4-FFF2-40B4-BE49-F238E27FC236}">
                    <a16:creationId xmlns:a16="http://schemas.microsoft.com/office/drawing/2014/main" id="{B92FEBF2-76C5-5DFA-1FDE-8DD7F4B99E0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6" name="Google Shape;3057;p53">
                <a:extLst>
                  <a:ext uri="{FF2B5EF4-FFF2-40B4-BE49-F238E27FC236}">
                    <a16:creationId xmlns:a16="http://schemas.microsoft.com/office/drawing/2014/main" id="{2A46E9C4-6758-1424-88CF-B9C05919E5BD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7" name="Google Shape;3058;p53">
                <a:extLst>
                  <a:ext uri="{FF2B5EF4-FFF2-40B4-BE49-F238E27FC236}">
                    <a16:creationId xmlns:a16="http://schemas.microsoft.com/office/drawing/2014/main" id="{2E74FF3F-DDDB-F8F1-0FA0-14196240A990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8" name="Google Shape;3059;p53">
                <a:extLst>
                  <a:ext uri="{FF2B5EF4-FFF2-40B4-BE49-F238E27FC236}">
                    <a16:creationId xmlns:a16="http://schemas.microsoft.com/office/drawing/2014/main" id="{2439586F-54D3-E0A2-EA2E-EAAC353D0522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9" name="Google Shape;3060;p53">
                <a:extLst>
                  <a:ext uri="{FF2B5EF4-FFF2-40B4-BE49-F238E27FC236}">
                    <a16:creationId xmlns:a16="http://schemas.microsoft.com/office/drawing/2014/main" id="{5E1EF375-77EE-8316-3A4F-2F10A8502051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0" name="Google Shape;3061;p53">
                <a:extLst>
                  <a:ext uri="{FF2B5EF4-FFF2-40B4-BE49-F238E27FC236}">
                    <a16:creationId xmlns:a16="http://schemas.microsoft.com/office/drawing/2014/main" id="{D3EAD2F7-E76B-DE9D-03A4-1FA272E06043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1" name="Google Shape;3062;p53">
                <a:extLst>
                  <a:ext uri="{FF2B5EF4-FFF2-40B4-BE49-F238E27FC236}">
                    <a16:creationId xmlns:a16="http://schemas.microsoft.com/office/drawing/2014/main" id="{DA6030B3-0649-2C77-26ED-E696DA666CEF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0D1804-EF01-6B88-8DAF-0452638E10C6}"/>
              </a:ext>
            </a:extLst>
          </p:cNvPr>
          <p:cNvGrpSpPr>
            <a:grpSpLocks noChangeAspect="1"/>
          </p:cNvGrpSpPr>
          <p:nvPr/>
        </p:nvGrpSpPr>
        <p:grpSpPr>
          <a:xfrm>
            <a:off x="2269325" y="7462495"/>
            <a:ext cx="576000" cy="576000"/>
            <a:chOff x="2153025" y="3017495"/>
            <a:chExt cx="504000" cy="5040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0409A431-0A3F-9407-777C-3522CACE0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13" name="Google Shape;2829;p53">
              <a:extLst>
                <a:ext uri="{FF2B5EF4-FFF2-40B4-BE49-F238E27FC236}">
                  <a16:creationId xmlns:a16="http://schemas.microsoft.com/office/drawing/2014/main" id="{7EA4E29F-FF82-1E5C-5AA0-E13DF197BD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14" name="Google Shape;2830;p53">
                <a:extLst>
                  <a:ext uri="{FF2B5EF4-FFF2-40B4-BE49-F238E27FC236}">
                    <a16:creationId xmlns:a16="http://schemas.microsoft.com/office/drawing/2014/main" id="{09A716B2-2F42-C0F9-EA12-3A7A6EFC5B2C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5" name="Google Shape;2831;p53">
                <a:extLst>
                  <a:ext uri="{FF2B5EF4-FFF2-40B4-BE49-F238E27FC236}">
                    <a16:creationId xmlns:a16="http://schemas.microsoft.com/office/drawing/2014/main" id="{3AF9DD25-D886-1A9F-84A3-A2E3532F96FA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8" name="Google Shape;2832;p53">
                <a:extLst>
                  <a:ext uri="{FF2B5EF4-FFF2-40B4-BE49-F238E27FC236}">
                    <a16:creationId xmlns:a16="http://schemas.microsoft.com/office/drawing/2014/main" id="{C04972DB-7CDD-5EFA-6C1F-C1B2A2459EE0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0" name="Google Shape;2833;p53">
                <a:extLst>
                  <a:ext uri="{FF2B5EF4-FFF2-40B4-BE49-F238E27FC236}">
                    <a16:creationId xmlns:a16="http://schemas.microsoft.com/office/drawing/2014/main" id="{A26FDF4B-17D8-9B0E-C73D-FFB7060C9C6D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2" name="Google Shape;2834;p53">
                <a:extLst>
                  <a:ext uri="{FF2B5EF4-FFF2-40B4-BE49-F238E27FC236}">
                    <a16:creationId xmlns:a16="http://schemas.microsoft.com/office/drawing/2014/main" id="{6EFD6C9F-4AD7-6E0E-9522-58F0F0F6833E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3" name="Google Shape;2835;p53">
                <a:extLst>
                  <a:ext uri="{FF2B5EF4-FFF2-40B4-BE49-F238E27FC236}">
                    <a16:creationId xmlns:a16="http://schemas.microsoft.com/office/drawing/2014/main" id="{B6594DB7-0F6A-C849-2265-CF219BA091FD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4" name="Google Shape;2836;p53">
                <a:extLst>
                  <a:ext uri="{FF2B5EF4-FFF2-40B4-BE49-F238E27FC236}">
                    <a16:creationId xmlns:a16="http://schemas.microsoft.com/office/drawing/2014/main" id="{FBEBD5CC-2915-F685-A214-5A021E2BECE6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5" name="Google Shape;2837;p53">
                <a:extLst>
                  <a:ext uri="{FF2B5EF4-FFF2-40B4-BE49-F238E27FC236}">
                    <a16:creationId xmlns:a16="http://schemas.microsoft.com/office/drawing/2014/main" id="{59B9DD33-B9A4-C6B4-D670-06E903D3CED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6" name="Google Shape;2838;p53">
                <a:extLst>
                  <a:ext uri="{FF2B5EF4-FFF2-40B4-BE49-F238E27FC236}">
                    <a16:creationId xmlns:a16="http://schemas.microsoft.com/office/drawing/2014/main" id="{262961E0-4051-2022-98DA-4C2FB57DCB8D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7" name="Google Shape;2839;p53">
                <a:extLst>
                  <a:ext uri="{FF2B5EF4-FFF2-40B4-BE49-F238E27FC236}">
                    <a16:creationId xmlns:a16="http://schemas.microsoft.com/office/drawing/2014/main" id="{33CBFBA4-DD08-921A-8E86-64EA4601B897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8" name="Google Shape;2840;p53">
                <a:extLst>
                  <a:ext uri="{FF2B5EF4-FFF2-40B4-BE49-F238E27FC236}">
                    <a16:creationId xmlns:a16="http://schemas.microsoft.com/office/drawing/2014/main" id="{F401F488-5E5E-A81C-E491-85EF09112577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9" name="Google Shape;2841;p53">
                <a:extLst>
                  <a:ext uri="{FF2B5EF4-FFF2-40B4-BE49-F238E27FC236}">
                    <a16:creationId xmlns:a16="http://schemas.microsoft.com/office/drawing/2014/main" id="{33500F52-65B5-9E21-D66C-F7DB39017D59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0" name="Google Shape;2842;p53">
                <a:extLst>
                  <a:ext uri="{FF2B5EF4-FFF2-40B4-BE49-F238E27FC236}">
                    <a16:creationId xmlns:a16="http://schemas.microsoft.com/office/drawing/2014/main" id="{0A992EC9-41A3-5127-DCB9-A1E9DE932DE2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1" name="Google Shape;2843;p53">
                <a:extLst>
                  <a:ext uri="{FF2B5EF4-FFF2-40B4-BE49-F238E27FC236}">
                    <a16:creationId xmlns:a16="http://schemas.microsoft.com/office/drawing/2014/main" id="{93DBFC93-2FCC-977D-7D04-9C0992A902A0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2" name="Google Shape;2844;p53">
                <a:extLst>
                  <a:ext uri="{FF2B5EF4-FFF2-40B4-BE49-F238E27FC236}">
                    <a16:creationId xmlns:a16="http://schemas.microsoft.com/office/drawing/2014/main" id="{1FB44547-8AF5-70DC-4C17-D05665A12500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3" name="Google Shape;2845;p53">
                <a:extLst>
                  <a:ext uri="{FF2B5EF4-FFF2-40B4-BE49-F238E27FC236}">
                    <a16:creationId xmlns:a16="http://schemas.microsoft.com/office/drawing/2014/main" id="{490D82D6-E4EC-24E1-C7EB-F4B1F12B35E1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4" name="Google Shape;2846;p53">
                <a:extLst>
                  <a:ext uri="{FF2B5EF4-FFF2-40B4-BE49-F238E27FC236}">
                    <a16:creationId xmlns:a16="http://schemas.microsoft.com/office/drawing/2014/main" id="{5DA7B9FE-6792-F4FF-3A57-9496677C1A2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5" name="Google Shape;2847;p53">
                <a:extLst>
                  <a:ext uri="{FF2B5EF4-FFF2-40B4-BE49-F238E27FC236}">
                    <a16:creationId xmlns:a16="http://schemas.microsoft.com/office/drawing/2014/main" id="{CB53C5E3-707D-A6CD-461B-BD1C2918A4E1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sp>
        <p:nvSpPr>
          <p:cNvPr id="136" name="Text 12">
            <a:extLst>
              <a:ext uri="{FF2B5EF4-FFF2-40B4-BE49-F238E27FC236}">
                <a16:creationId xmlns:a16="http://schemas.microsoft.com/office/drawing/2014/main" id="{8BD91684-70B9-DC1D-D68D-7B5394CAA671}"/>
              </a:ext>
            </a:extLst>
          </p:cNvPr>
          <p:cNvSpPr/>
          <p:nvPr/>
        </p:nvSpPr>
        <p:spPr>
          <a:xfrm flipH="1">
            <a:off x="694954" y="7575946"/>
            <a:ext cx="1031775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Bad</a:t>
            </a:r>
          </a:p>
        </p:txBody>
      </p:sp>
      <p:grpSp>
        <p:nvGrpSpPr>
          <p:cNvPr id="4" name="Google Shape;384;p6">
            <a:extLst>
              <a:ext uri="{FF2B5EF4-FFF2-40B4-BE49-F238E27FC236}">
                <a16:creationId xmlns:a16="http://schemas.microsoft.com/office/drawing/2014/main" id="{32AE544B-C671-84A5-F533-0B9917EC4954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137" name="Google Shape;385;p6">
              <a:extLst>
                <a:ext uri="{FF2B5EF4-FFF2-40B4-BE49-F238E27FC236}">
                  <a16:creationId xmlns:a16="http://schemas.microsoft.com/office/drawing/2014/main" id="{11DCD86A-BDB1-2507-090B-4482A11F8D25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150" name="Google Shape;386;p6">
                <a:extLst>
                  <a:ext uri="{FF2B5EF4-FFF2-40B4-BE49-F238E27FC236}">
                    <a16:creationId xmlns:a16="http://schemas.microsoft.com/office/drawing/2014/main" id="{CCDDE11C-B3AB-BD59-E74A-9F0DC55821E5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387;p6">
                <a:extLst>
                  <a:ext uri="{FF2B5EF4-FFF2-40B4-BE49-F238E27FC236}">
                    <a16:creationId xmlns:a16="http://schemas.microsoft.com/office/drawing/2014/main" id="{EA21EF55-418E-27A9-D5D1-B6FD12ECE7DD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388;p6">
                <a:extLst>
                  <a:ext uri="{FF2B5EF4-FFF2-40B4-BE49-F238E27FC236}">
                    <a16:creationId xmlns:a16="http://schemas.microsoft.com/office/drawing/2014/main" id="{0B342465-0DB3-EFDA-7E00-6B36D8C769D3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8" name="Google Shape;389;p6">
              <a:extLst>
                <a:ext uri="{FF2B5EF4-FFF2-40B4-BE49-F238E27FC236}">
                  <a16:creationId xmlns:a16="http://schemas.microsoft.com/office/drawing/2014/main" id="{8DC8BCF2-9CA6-994A-9608-F2D54509B65C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147" name="Google Shape;390;p6">
                <a:extLst>
                  <a:ext uri="{FF2B5EF4-FFF2-40B4-BE49-F238E27FC236}">
                    <a16:creationId xmlns:a16="http://schemas.microsoft.com/office/drawing/2014/main" id="{0190B750-3707-0DD9-B55C-B2C2AA82BAD3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391;p6">
                <a:extLst>
                  <a:ext uri="{FF2B5EF4-FFF2-40B4-BE49-F238E27FC236}">
                    <a16:creationId xmlns:a16="http://schemas.microsoft.com/office/drawing/2014/main" id="{E36F7286-20CD-8711-6D86-A6B3D616A2C4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392;p6">
                <a:extLst>
                  <a:ext uri="{FF2B5EF4-FFF2-40B4-BE49-F238E27FC236}">
                    <a16:creationId xmlns:a16="http://schemas.microsoft.com/office/drawing/2014/main" id="{68E0CA37-79D8-C5D4-6FEC-8EB1268D8C24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393;p6">
              <a:extLst>
                <a:ext uri="{FF2B5EF4-FFF2-40B4-BE49-F238E27FC236}">
                  <a16:creationId xmlns:a16="http://schemas.microsoft.com/office/drawing/2014/main" id="{9AE0C489-A357-AA3D-7E01-43D10FA5CA38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144" name="Google Shape;394;p6">
                <a:extLst>
                  <a:ext uri="{FF2B5EF4-FFF2-40B4-BE49-F238E27FC236}">
                    <a16:creationId xmlns:a16="http://schemas.microsoft.com/office/drawing/2014/main" id="{72D3F76E-C0F5-A03E-CF8B-A5997645188D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395;p6">
                <a:extLst>
                  <a:ext uri="{FF2B5EF4-FFF2-40B4-BE49-F238E27FC236}">
                    <a16:creationId xmlns:a16="http://schemas.microsoft.com/office/drawing/2014/main" id="{D4125574-57CA-67BE-3247-E20709B225E3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396;p6">
                <a:extLst>
                  <a:ext uri="{FF2B5EF4-FFF2-40B4-BE49-F238E27FC236}">
                    <a16:creationId xmlns:a16="http://schemas.microsoft.com/office/drawing/2014/main" id="{DC2A6C9C-B188-7137-63E2-7986203486F8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397;p6">
              <a:extLst>
                <a:ext uri="{FF2B5EF4-FFF2-40B4-BE49-F238E27FC236}">
                  <a16:creationId xmlns:a16="http://schemas.microsoft.com/office/drawing/2014/main" id="{1F8CFA2D-B53B-56C3-B27C-E323558CFB59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141" name="Google Shape;398;p6">
                <a:extLst>
                  <a:ext uri="{FF2B5EF4-FFF2-40B4-BE49-F238E27FC236}">
                    <a16:creationId xmlns:a16="http://schemas.microsoft.com/office/drawing/2014/main" id="{C410394B-5417-DC8A-93EC-15A20CA42C38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399;p6">
                <a:extLst>
                  <a:ext uri="{FF2B5EF4-FFF2-40B4-BE49-F238E27FC236}">
                    <a16:creationId xmlns:a16="http://schemas.microsoft.com/office/drawing/2014/main" id="{49FEF45C-164D-BB91-356B-7B3E34E3805C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400;p6">
                <a:extLst>
                  <a:ext uri="{FF2B5EF4-FFF2-40B4-BE49-F238E27FC236}">
                    <a16:creationId xmlns:a16="http://schemas.microsoft.com/office/drawing/2014/main" id="{47565B05-D92E-8A43-D628-0EEF3A89A4AE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5" name="Picture 154">
            <a:extLst>
              <a:ext uri="{FF2B5EF4-FFF2-40B4-BE49-F238E27FC236}">
                <a16:creationId xmlns:a16="http://schemas.microsoft.com/office/drawing/2014/main" id="{02CD477F-CF51-E991-2273-7C9FF703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61" y="1865800"/>
            <a:ext cx="3169978" cy="1370382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EAB8AFB-2509-58EC-AA56-AF2093E14776}"/>
              </a:ext>
            </a:extLst>
          </p:cNvPr>
          <p:cNvSpPr txBox="1"/>
          <p:nvPr/>
        </p:nvSpPr>
        <p:spPr>
          <a:xfrm>
            <a:off x="8324021" y="5384454"/>
            <a:ext cx="2271092" cy="760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61970">
              <a:lnSpc>
                <a:spcPts val="1844"/>
              </a:lnSpc>
              <a:buClr>
                <a:srgbClr val="EBCCBB"/>
              </a:buClr>
            </a:pP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Tip: Adjust number of records displayed on the Timelines via classic interface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54BA271-FCFD-B2F4-DAF0-2AD63F7FC81F}"/>
              </a:ext>
            </a:extLst>
          </p:cNvPr>
          <p:cNvSpPr txBox="1"/>
          <p:nvPr/>
        </p:nvSpPr>
        <p:spPr>
          <a:xfrm>
            <a:off x="7896474" y="3221034"/>
            <a:ext cx="3023153" cy="29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761970">
              <a:lnSpc>
                <a:spcPts val="1844"/>
              </a:lnSpc>
              <a:buClr>
                <a:srgbClr val="EBCCBB"/>
              </a:buClr>
            </a:pPr>
            <a:r>
              <a:rPr lang="en-GB" sz="105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Unused whitespace and Timeline scrolling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683A1D8-57AF-B113-57F5-3220CEB5B75B}"/>
              </a:ext>
            </a:extLst>
          </p:cNvPr>
          <p:cNvGrpSpPr/>
          <p:nvPr/>
        </p:nvGrpSpPr>
        <p:grpSpPr>
          <a:xfrm>
            <a:off x="8644560" y="3573625"/>
            <a:ext cx="1619114" cy="1767620"/>
            <a:chOff x="8667814" y="3792780"/>
            <a:chExt cx="1350097" cy="1547302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FFF2B2D-D771-40E6-11A4-CD49F4A94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7814" y="3792780"/>
              <a:ext cx="1350097" cy="1547302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05003C9-2189-DBFD-BE5D-DD197AFA3505}"/>
                </a:ext>
              </a:extLst>
            </p:cNvPr>
            <p:cNvSpPr txBox="1"/>
            <p:nvPr/>
          </p:nvSpPr>
          <p:spPr>
            <a:xfrm flipH="1">
              <a:off x="9476637" y="5154819"/>
              <a:ext cx="45719" cy="36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en-GB" sz="240" dirty="0">
                  <a:latin typeface="Segoe UI" panose="020B0502040204020203" pitchFamily="34" charset="0"/>
                  <a:ea typeface="Calibri" panose="020F0502020204030204" pitchFamily="34" charset="0"/>
                  <a:cs typeface="Segoe UI" panose="020B0502040204020203" pitchFamily="34" charset="0"/>
                </a:rPr>
                <a:t>10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E07D8E0-B498-440B-3A46-451892075756}"/>
              </a:ext>
            </a:extLst>
          </p:cNvPr>
          <p:cNvSpPr/>
          <p:nvPr/>
        </p:nvSpPr>
        <p:spPr>
          <a:xfrm>
            <a:off x="9403176" y="5033356"/>
            <a:ext cx="223424" cy="2498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2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">
            <a:extLst>
              <a:ext uri="{FF2B5EF4-FFF2-40B4-BE49-F238E27FC236}">
                <a16:creationId xmlns:a16="http://schemas.microsoft.com/office/drawing/2014/main" id="{EB52188F-8FB2-6036-61E7-8E3ED7616001}"/>
              </a:ext>
            </a:extLst>
          </p:cNvPr>
          <p:cNvSpPr/>
          <p:nvPr/>
        </p:nvSpPr>
        <p:spPr>
          <a:xfrm>
            <a:off x="3159772" y="1354734"/>
            <a:ext cx="8194627" cy="4988466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 flipH="1">
            <a:off x="2533477" y="1142860"/>
            <a:ext cx="36000" cy="5256000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 flipH="1">
            <a:off x="3400744" y="1829161"/>
            <a:ext cx="5065075" cy="4127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The “Related” tab 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Not updated, long list of relationships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Can cause confusion 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 the classic interface to update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De-duplicate – if already on a form, remove</a:t>
            </a: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Section names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Using the OOTB CAPITALISED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Difficult to read and scan for information</a:t>
            </a: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Required fields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If span across different tabs, difficult to find and populate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Can show errors when saving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Discouraging to fill out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 Quick create forms - initial record creation with min data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GB" sz="12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defTabSz="761970">
              <a:lnSpc>
                <a:spcPts val="1844"/>
              </a:lnSpc>
              <a:buClr>
                <a:srgbClr val="EBCCBB"/>
              </a:buClr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Legacy systems 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Forms re-built with unused fields</a:t>
            </a:r>
          </a:p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Lost opportunity to improve UX </a:t>
            </a:r>
          </a:p>
        </p:txBody>
      </p:sp>
      <p:sp>
        <p:nvSpPr>
          <p:cNvPr id="11" name="Shape 9"/>
          <p:cNvSpPr/>
          <p:nvPr/>
        </p:nvSpPr>
        <p:spPr>
          <a:xfrm flipH="1">
            <a:off x="1757749" y="3467534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 flipH="1">
            <a:off x="1746274" y="5813187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 flipH="1">
            <a:off x="3375349" y="1483240"/>
            <a:ext cx="913706" cy="325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Ugly</a:t>
            </a:r>
          </a:p>
        </p:txBody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EE30AA25-9906-67B7-DDAB-1FDC13530481}"/>
              </a:ext>
            </a:extLst>
          </p:cNvPr>
          <p:cNvSpPr/>
          <p:nvPr/>
        </p:nvSpPr>
        <p:spPr>
          <a:xfrm flipH="1">
            <a:off x="2845653" y="1606516"/>
            <a:ext cx="546298" cy="31155"/>
          </a:xfrm>
          <a:prstGeom prst="rect">
            <a:avLst/>
          </a:prstGeom>
          <a:solidFill>
            <a:srgbClr val="6D5244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1F48B21-5322-175B-7776-8EDE673E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Saddle Up Your Forms</a:t>
            </a:r>
            <a:endParaRPr lang="en-GB">
              <a:solidFill>
                <a:srgbClr val="EBCCBB"/>
              </a:solidFill>
              <a:latin typeface="Eastwood" pitchFamily="50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AF62026-3C4F-BD31-069C-E728B7EAA95D}"/>
              </a:ext>
            </a:extLst>
          </p:cNvPr>
          <p:cNvGrpSpPr>
            <a:grpSpLocks noChangeAspect="1"/>
          </p:cNvGrpSpPr>
          <p:nvPr/>
        </p:nvGrpSpPr>
        <p:grpSpPr>
          <a:xfrm>
            <a:off x="-2850775" y="1356335"/>
            <a:ext cx="576000" cy="576000"/>
            <a:chOff x="2153025" y="3017495"/>
            <a:chExt cx="504000" cy="504000"/>
          </a:xfrm>
        </p:grpSpPr>
        <p:sp>
          <p:nvSpPr>
            <p:cNvPr id="12" name="Shape 10"/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48" name="Google Shape;2829;p53">
              <a:extLst>
                <a:ext uri="{FF2B5EF4-FFF2-40B4-BE49-F238E27FC236}">
                  <a16:creationId xmlns:a16="http://schemas.microsoft.com/office/drawing/2014/main" id="{E9114D6A-BC62-FE8A-D752-D5A618F422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49" name="Google Shape;2830;p53">
                <a:extLst>
                  <a:ext uri="{FF2B5EF4-FFF2-40B4-BE49-F238E27FC236}">
                    <a16:creationId xmlns:a16="http://schemas.microsoft.com/office/drawing/2014/main" id="{094E8B8F-FD9E-C43E-E575-30EE27E32104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0" name="Google Shape;2831;p53">
                <a:extLst>
                  <a:ext uri="{FF2B5EF4-FFF2-40B4-BE49-F238E27FC236}">
                    <a16:creationId xmlns:a16="http://schemas.microsoft.com/office/drawing/2014/main" id="{78BEEB10-1195-4872-DA95-5CBF92A59981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1" name="Google Shape;2832;p53">
                <a:extLst>
                  <a:ext uri="{FF2B5EF4-FFF2-40B4-BE49-F238E27FC236}">
                    <a16:creationId xmlns:a16="http://schemas.microsoft.com/office/drawing/2014/main" id="{90AE8382-0F5A-C393-E327-FB733EC4BD56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2" name="Google Shape;2833;p53">
                <a:extLst>
                  <a:ext uri="{FF2B5EF4-FFF2-40B4-BE49-F238E27FC236}">
                    <a16:creationId xmlns:a16="http://schemas.microsoft.com/office/drawing/2014/main" id="{AD8F7DD2-0436-0137-4F8C-5B61E70B3D75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3" name="Google Shape;2834;p53">
                <a:extLst>
                  <a:ext uri="{FF2B5EF4-FFF2-40B4-BE49-F238E27FC236}">
                    <a16:creationId xmlns:a16="http://schemas.microsoft.com/office/drawing/2014/main" id="{0BD3CCDD-28F2-E9E0-B522-A4E0B7B226A4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4" name="Google Shape;2835;p53">
                <a:extLst>
                  <a:ext uri="{FF2B5EF4-FFF2-40B4-BE49-F238E27FC236}">
                    <a16:creationId xmlns:a16="http://schemas.microsoft.com/office/drawing/2014/main" id="{BFB04A07-C67E-E3D0-754D-E5D5E8366A0A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5" name="Google Shape;2836;p53">
                <a:extLst>
                  <a:ext uri="{FF2B5EF4-FFF2-40B4-BE49-F238E27FC236}">
                    <a16:creationId xmlns:a16="http://schemas.microsoft.com/office/drawing/2014/main" id="{992277FB-9616-6143-B105-4C56B56F7C4F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6" name="Google Shape;2837;p53">
                <a:extLst>
                  <a:ext uri="{FF2B5EF4-FFF2-40B4-BE49-F238E27FC236}">
                    <a16:creationId xmlns:a16="http://schemas.microsoft.com/office/drawing/2014/main" id="{C248245F-B251-7CD8-6756-E35C62AC9D0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7" name="Google Shape;2838;p53">
                <a:extLst>
                  <a:ext uri="{FF2B5EF4-FFF2-40B4-BE49-F238E27FC236}">
                    <a16:creationId xmlns:a16="http://schemas.microsoft.com/office/drawing/2014/main" id="{6129FCA2-83BD-872C-A954-52F099AC4A58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8" name="Google Shape;2839;p53">
                <a:extLst>
                  <a:ext uri="{FF2B5EF4-FFF2-40B4-BE49-F238E27FC236}">
                    <a16:creationId xmlns:a16="http://schemas.microsoft.com/office/drawing/2014/main" id="{E63D8B88-0314-2B32-293C-7F4B18868894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59" name="Google Shape;2840;p53">
                <a:extLst>
                  <a:ext uri="{FF2B5EF4-FFF2-40B4-BE49-F238E27FC236}">
                    <a16:creationId xmlns:a16="http://schemas.microsoft.com/office/drawing/2014/main" id="{E8A69C8D-4295-EFAA-3C92-EAA13B227C86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0" name="Google Shape;2841;p53">
                <a:extLst>
                  <a:ext uri="{FF2B5EF4-FFF2-40B4-BE49-F238E27FC236}">
                    <a16:creationId xmlns:a16="http://schemas.microsoft.com/office/drawing/2014/main" id="{064A5405-F1D2-40F4-E878-7CA1428E7758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1" name="Google Shape;2842;p53">
                <a:extLst>
                  <a:ext uri="{FF2B5EF4-FFF2-40B4-BE49-F238E27FC236}">
                    <a16:creationId xmlns:a16="http://schemas.microsoft.com/office/drawing/2014/main" id="{5BADB7A5-31AA-6036-F06D-9D07A77A37DE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2" name="Google Shape;2843;p53">
                <a:extLst>
                  <a:ext uri="{FF2B5EF4-FFF2-40B4-BE49-F238E27FC236}">
                    <a16:creationId xmlns:a16="http://schemas.microsoft.com/office/drawing/2014/main" id="{C74B5F2D-C457-263B-06F4-454E8AC349BF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3" name="Google Shape;2844;p53">
                <a:extLst>
                  <a:ext uri="{FF2B5EF4-FFF2-40B4-BE49-F238E27FC236}">
                    <a16:creationId xmlns:a16="http://schemas.microsoft.com/office/drawing/2014/main" id="{9C448F65-EE5D-1FAE-8268-A5E98E67840E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4" name="Google Shape;2845;p53">
                <a:extLst>
                  <a:ext uri="{FF2B5EF4-FFF2-40B4-BE49-F238E27FC236}">
                    <a16:creationId xmlns:a16="http://schemas.microsoft.com/office/drawing/2014/main" id="{70AD306F-BFAB-B21C-18AC-016E639ADD77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5" name="Google Shape;2846;p53">
                <a:extLst>
                  <a:ext uri="{FF2B5EF4-FFF2-40B4-BE49-F238E27FC236}">
                    <a16:creationId xmlns:a16="http://schemas.microsoft.com/office/drawing/2014/main" id="{CDBD5E07-E3EC-5D1B-76A7-37A6C16B6ED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6" name="Google Shape;2847;p53">
                <a:extLst>
                  <a:ext uri="{FF2B5EF4-FFF2-40B4-BE49-F238E27FC236}">
                    <a16:creationId xmlns:a16="http://schemas.microsoft.com/office/drawing/2014/main" id="{DAB37E65-7894-839D-7A72-7603CFC585E7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1DA74F-5867-0A6D-72B5-D976A9C20493}"/>
              </a:ext>
            </a:extLst>
          </p:cNvPr>
          <p:cNvGrpSpPr>
            <a:grpSpLocks noChangeAspect="1"/>
          </p:cNvGrpSpPr>
          <p:nvPr/>
        </p:nvGrpSpPr>
        <p:grpSpPr>
          <a:xfrm>
            <a:off x="2271541" y="1349616"/>
            <a:ext cx="576000" cy="576000"/>
            <a:chOff x="2160786" y="5639676"/>
            <a:chExt cx="504000" cy="504000"/>
          </a:xfrm>
        </p:grpSpPr>
        <p:sp>
          <p:nvSpPr>
            <p:cNvPr id="17" name="Shape 15"/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67" name="Google Shape;3148;p53">
              <a:extLst>
                <a:ext uri="{FF2B5EF4-FFF2-40B4-BE49-F238E27FC236}">
                  <a16:creationId xmlns:a16="http://schemas.microsoft.com/office/drawing/2014/main" id="{8503F777-0C3D-5C04-B3E7-146E757FD6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68" name="Google Shape;3149;p53">
                <a:extLst>
                  <a:ext uri="{FF2B5EF4-FFF2-40B4-BE49-F238E27FC236}">
                    <a16:creationId xmlns:a16="http://schemas.microsoft.com/office/drawing/2014/main" id="{EF05404C-386F-9E87-DB41-22F432B54078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69" name="Google Shape;3150;p53">
                <a:extLst>
                  <a:ext uri="{FF2B5EF4-FFF2-40B4-BE49-F238E27FC236}">
                    <a16:creationId xmlns:a16="http://schemas.microsoft.com/office/drawing/2014/main" id="{F41021B5-479D-B5A9-C091-B94D92D263F9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0" name="Google Shape;3151;p53">
                <a:extLst>
                  <a:ext uri="{FF2B5EF4-FFF2-40B4-BE49-F238E27FC236}">
                    <a16:creationId xmlns:a16="http://schemas.microsoft.com/office/drawing/2014/main" id="{44EAFEBD-E07F-182E-4EEF-2A1FECB37AD1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1" name="Google Shape;3152;p53">
                <a:extLst>
                  <a:ext uri="{FF2B5EF4-FFF2-40B4-BE49-F238E27FC236}">
                    <a16:creationId xmlns:a16="http://schemas.microsoft.com/office/drawing/2014/main" id="{62E67876-FAE1-193E-AED3-2359B45CBE94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2" name="Google Shape;3153;p53">
                <a:extLst>
                  <a:ext uri="{FF2B5EF4-FFF2-40B4-BE49-F238E27FC236}">
                    <a16:creationId xmlns:a16="http://schemas.microsoft.com/office/drawing/2014/main" id="{AB68970F-64B1-E6B5-C80E-271E3D28885E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3" name="Google Shape;3154;p53">
                <a:extLst>
                  <a:ext uri="{FF2B5EF4-FFF2-40B4-BE49-F238E27FC236}">
                    <a16:creationId xmlns:a16="http://schemas.microsoft.com/office/drawing/2014/main" id="{91B520A9-D3EA-D5A9-B888-885CEA21D806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4" name="Google Shape;3155;p53">
                <a:extLst>
                  <a:ext uri="{FF2B5EF4-FFF2-40B4-BE49-F238E27FC236}">
                    <a16:creationId xmlns:a16="http://schemas.microsoft.com/office/drawing/2014/main" id="{B43908D1-5B80-1F92-AD4A-90AC17AC4D67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5" name="Google Shape;3156;p53">
                <a:extLst>
                  <a:ext uri="{FF2B5EF4-FFF2-40B4-BE49-F238E27FC236}">
                    <a16:creationId xmlns:a16="http://schemas.microsoft.com/office/drawing/2014/main" id="{CB83F27A-09D6-93CD-F37B-57C5C76F3E5C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6" name="Google Shape;3157;p53">
                <a:extLst>
                  <a:ext uri="{FF2B5EF4-FFF2-40B4-BE49-F238E27FC236}">
                    <a16:creationId xmlns:a16="http://schemas.microsoft.com/office/drawing/2014/main" id="{E4D48365-B2BE-CE4D-92D6-7179E6BAD9E1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7" name="Google Shape;3158;p53">
                <a:extLst>
                  <a:ext uri="{FF2B5EF4-FFF2-40B4-BE49-F238E27FC236}">
                    <a16:creationId xmlns:a16="http://schemas.microsoft.com/office/drawing/2014/main" id="{227647F2-F096-E4F1-FA9F-8EB3D9D89CAE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8" name="Google Shape;3159;p53">
                <a:extLst>
                  <a:ext uri="{FF2B5EF4-FFF2-40B4-BE49-F238E27FC236}">
                    <a16:creationId xmlns:a16="http://schemas.microsoft.com/office/drawing/2014/main" id="{36D67C00-808F-446B-B3A9-611D29EB9D1F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79" name="Google Shape;3160;p53">
                <a:extLst>
                  <a:ext uri="{FF2B5EF4-FFF2-40B4-BE49-F238E27FC236}">
                    <a16:creationId xmlns:a16="http://schemas.microsoft.com/office/drawing/2014/main" id="{A3F82070-D48A-0B33-5AFF-D838DC6DA5A3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0" name="Google Shape;3161;p53">
                <a:extLst>
                  <a:ext uri="{FF2B5EF4-FFF2-40B4-BE49-F238E27FC236}">
                    <a16:creationId xmlns:a16="http://schemas.microsoft.com/office/drawing/2014/main" id="{D4B3482D-1A89-5277-20B9-204E329FD14D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1" name="Google Shape;3162;p53">
                <a:extLst>
                  <a:ext uri="{FF2B5EF4-FFF2-40B4-BE49-F238E27FC236}">
                    <a16:creationId xmlns:a16="http://schemas.microsoft.com/office/drawing/2014/main" id="{30772F34-FED0-8B2B-6C37-C1717A166808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2" name="Google Shape;3163;p53">
                <a:extLst>
                  <a:ext uri="{FF2B5EF4-FFF2-40B4-BE49-F238E27FC236}">
                    <a16:creationId xmlns:a16="http://schemas.microsoft.com/office/drawing/2014/main" id="{2EE4D3AB-A700-D3CF-551C-9DD8B747F9D3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3" name="Google Shape;3164;p53">
                <a:extLst>
                  <a:ext uri="{FF2B5EF4-FFF2-40B4-BE49-F238E27FC236}">
                    <a16:creationId xmlns:a16="http://schemas.microsoft.com/office/drawing/2014/main" id="{8E0680FD-70E3-34EF-84F2-8E63B26EF168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4" name="Google Shape;3165;p53">
                <a:extLst>
                  <a:ext uri="{FF2B5EF4-FFF2-40B4-BE49-F238E27FC236}">
                    <a16:creationId xmlns:a16="http://schemas.microsoft.com/office/drawing/2014/main" id="{8F26C803-6C4B-648B-7621-30D0EF934CCB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5" name="Google Shape;3166;p53">
                <a:extLst>
                  <a:ext uri="{FF2B5EF4-FFF2-40B4-BE49-F238E27FC236}">
                    <a16:creationId xmlns:a16="http://schemas.microsoft.com/office/drawing/2014/main" id="{00BD697E-F94B-A4C0-E4CB-C144B3CF5BF0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6" name="Google Shape;3167;p53">
                <a:extLst>
                  <a:ext uri="{FF2B5EF4-FFF2-40B4-BE49-F238E27FC236}">
                    <a16:creationId xmlns:a16="http://schemas.microsoft.com/office/drawing/2014/main" id="{056E4A5E-D231-CBBD-0430-ECEB0F783DB6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7" name="Google Shape;3168;p53">
                <a:extLst>
                  <a:ext uri="{FF2B5EF4-FFF2-40B4-BE49-F238E27FC236}">
                    <a16:creationId xmlns:a16="http://schemas.microsoft.com/office/drawing/2014/main" id="{65AEDD82-D64D-AE03-1552-A43E0571236C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8" name="Google Shape;3169;p53">
                <a:extLst>
                  <a:ext uri="{FF2B5EF4-FFF2-40B4-BE49-F238E27FC236}">
                    <a16:creationId xmlns:a16="http://schemas.microsoft.com/office/drawing/2014/main" id="{A51D132F-C16E-9D78-560A-2A9E5CD1C0D7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89" name="Google Shape;3170;p53">
                <a:extLst>
                  <a:ext uri="{FF2B5EF4-FFF2-40B4-BE49-F238E27FC236}">
                    <a16:creationId xmlns:a16="http://schemas.microsoft.com/office/drawing/2014/main" id="{2667805E-FB50-1202-450D-DED6B6A8E838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sp>
        <p:nvSpPr>
          <p:cNvPr id="90" name="Text 12">
            <a:extLst>
              <a:ext uri="{FF2B5EF4-FFF2-40B4-BE49-F238E27FC236}">
                <a16:creationId xmlns:a16="http://schemas.microsoft.com/office/drawing/2014/main" id="{178CC3E6-BCC4-5B82-9634-DA95DA64A06C}"/>
              </a:ext>
            </a:extLst>
          </p:cNvPr>
          <p:cNvSpPr/>
          <p:nvPr/>
        </p:nvSpPr>
        <p:spPr>
          <a:xfrm flipH="1">
            <a:off x="-1714501" y="1444386"/>
            <a:ext cx="1031775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Bad</a:t>
            </a:r>
          </a:p>
        </p:txBody>
      </p:sp>
      <p:sp>
        <p:nvSpPr>
          <p:cNvPr id="94" name="Text 7">
            <a:extLst>
              <a:ext uri="{FF2B5EF4-FFF2-40B4-BE49-F238E27FC236}">
                <a16:creationId xmlns:a16="http://schemas.microsoft.com/office/drawing/2014/main" id="{58B71C17-D6E6-E70F-B594-0E253F264F11}"/>
              </a:ext>
            </a:extLst>
          </p:cNvPr>
          <p:cNvSpPr/>
          <p:nvPr/>
        </p:nvSpPr>
        <p:spPr>
          <a:xfrm flipH="1">
            <a:off x="-231451" y="3348360"/>
            <a:ext cx="1951335" cy="24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b="1">
              <a:solidFill>
                <a:prstClr val="black"/>
              </a:solidFill>
              <a:latin typeface="Albert Sans Black" pitchFamily="2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983DD10-8449-4789-3747-B4DDF924A8BE}"/>
              </a:ext>
            </a:extLst>
          </p:cNvPr>
          <p:cNvGrpSpPr>
            <a:grpSpLocks noChangeAspect="1"/>
          </p:cNvGrpSpPr>
          <p:nvPr/>
        </p:nvGrpSpPr>
        <p:grpSpPr>
          <a:xfrm>
            <a:off x="2275675" y="3211074"/>
            <a:ext cx="576000" cy="576000"/>
            <a:chOff x="2139520" y="1468634"/>
            <a:chExt cx="504000" cy="504000"/>
          </a:xfrm>
        </p:grpSpPr>
        <p:sp>
          <p:nvSpPr>
            <p:cNvPr id="96" name="Shape 5">
              <a:extLst>
                <a:ext uri="{FF2B5EF4-FFF2-40B4-BE49-F238E27FC236}">
                  <a16:creationId xmlns:a16="http://schemas.microsoft.com/office/drawing/2014/main" id="{1A9E5437-0B93-749C-34A9-99831644D7D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97" name="Google Shape;3038;p53">
              <a:extLst>
                <a:ext uri="{FF2B5EF4-FFF2-40B4-BE49-F238E27FC236}">
                  <a16:creationId xmlns:a16="http://schemas.microsoft.com/office/drawing/2014/main" id="{AE0594C3-60E2-D147-1E05-4C717D0E42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98" name="Google Shape;3039;p53">
                <a:extLst>
                  <a:ext uri="{FF2B5EF4-FFF2-40B4-BE49-F238E27FC236}">
                    <a16:creationId xmlns:a16="http://schemas.microsoft.com/office/drawing/2014/main" id="{96AA81CC-933A-5181-14CA-79B1BCC0415F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99" name="Google Shape;3040;p53">
                <a:extLst>
                  <a:ext uri="{FF2B5EF4-FFF2-40B4-BE49-F238E27FC236}">
                    <a16:creationId xmlns:a16="http://schemas.microsoft.com/office/drawing/2014/main" id="{7E2F693B-3A03-201C-06D5-A62FF3C3E1D8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0" name="Google Shape;3041;p53">
                <a:extLst>
                  <a:ext uri="{FF2B5EF4-FFF2-40B4-BE49-F238E27FC236}">
                    <a16:creationId xmlns:a16="http://schemas.microsoft.com/office/drawing/2014/main" id="{47A02B65-A86C-D783-9AB5-29026F4D8C0C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1" name="Google Shape;3042;p53">
                <a:extLst>
                  <a:ext uri="{FF2B5EF4-FFF2-40B4-BE49-F238E27FC236}">
                    <a16:creationId xmlns:a16="http://schemas.microsoft.com/office/drawing/2014/main" id="{D0AE3FB7-0A12-FF32-2E22-636EC1E83A32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2" name="Google Shape;3043;p53">
                <a:extLst>
                  <a:ext uri="{FF2B5EF4-FFF2-40B4-BE49-F238E27FC236}">
                    <a16:creationId xmlns:a16="http://schemas.microsoft.com/office/drawing/2014/main" id="{DEE46B96-E76D-81E3-250A-3DD2A4085B10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3" name="Google Shape;3044;p53">
                <a:extLst>
                  <a:ext uri="{FF2B5EF4-FFF2-40B4-BE49-F238E27FC236}">
                    <a16:creationId xmlns:a16="http://schemas.microsoft.com/office/drawing/2014/main" id="{4EA39EB2-D2D1-183E-EA62-0B437CBF8E58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4" name="Google Shape;3045;p53">
                <a:extLst>
                  <a:ext uri="{FF2B5EF4-FFF2-40B4-BE49-F238E27FC236}">
                    <a16:creationId xmlns:a16="http://schemas.microsoft.com/office/drawing/2014/main" id="{CDD5A164-0D76-B290-E709-E8E204D63B51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5" name="Google Shape;3046;p53">
                <a:extLst>
                  <a:ext uri="{FF2B5EF4-FFF2-40B4-BE49-F238E27FC236}">
                    <a16:creationId xmlns:a16="http://schemas.microsoft.com/office/drawing/2014/main" id="{2164D26E-F138-24AF-ABEE-9146BF0AE820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6" name="Google Shape;3047;p53">
                <a:extLst>
                  <a:ext uri="{FF2B5EF4-FFF2-40B4-BE49-F238E27FC236}">
                    <a16:creationId xmlns:a16="http://schemas.microsoft.com/office/drawing/2014/main" id="{60CA815F-B3B3-3018-17BC-D8030D90C138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7" name="Google Shape;3048;p53">
                <a:extLst>
                  <a:ext uri="{FF2B5EF4-FFF2-40B4-BE49-F238E27FC236}">
                    <a16:creationId xmlns:a16="http://schemas.microsoft.com/office/drawing/2014/main" id="{DCD2FEE8-7821-4EAE-63DC-C308B337980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8" name="Google Shape;3049;p53">
                <a:extLst>
                  <a:ext uri="{FF2B5EF4-FFF2-40B4-BE49-F238E27FC236}">
                    <a16:creationId xmlns:a16="http://schemas.microsoft.com/office/drawing/2014/main" id="{700349A1-E032-3131-69C6-4A0A2B6CE957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09" name="Google Shape;3050;p53">
                <a:extLst>
                  <a:ext uri="{FF2B5EF4-FFF2-40B4-BE49-F238E27FC236}">
                    <a16:creationId xmlns:a16="http://schemas.microsoft.com/office/drawing/2014/main" id="{64362127-4147-1172-0DB1-01B8D2E1E1D3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0" name="Google Shape;3051;p53">
                <a:extLst>
                  <a:ext uri="{FF2B5EF4-FFF2-40B4-BE49-F238E27FC236}">
                    <a16:creationId xmlns:a16="http://schemas.microsoft.com/office/drawing/2014/main" id="{BB5D90F4-2D89-057B-62E1-1008C9E155DD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1" name="Google Shape;3052;p53">
                <a:extLst>
                  <a:ext uri="{FF2B5EF4-FFF2-40B4-BE49-F238E27FC236}">
                    <a16:creationId xmlns:a16="http://schemas.microsoft.com/office/drawing/2014/main" id="{C958F9CA-1BD3-033D-180D-7429790D46C1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2" name="Google Shape;3053;p53">
                <a:extLst>
                  <a:ext uri="{FF2B5EF4-FFF2-40B4-BE49-F238E27FC236}">
                    <a16:creationId xmlns:a16="http://schemas.microsoft.com/office/drawing/2014/main" id="{2B863640-707F-DD0E-F98B-716C88CD069B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3" name="Google Shape;3054;p53">
                <a:extLst>
                  <a:ext uri="{FF2B5EF4-FFF2-40B4-BE49-F238E27FC236}">
                    <a16:creationId xmlns:a16="http://schemas.microsoft.com/office/drawing/2014/main" id="{187CFD05-725C-83F9-106F-B5E9E2733426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4" name="Google Shape;3055;p53">
                <a:extLst>
                  <a:ext uri="{FF2B5EF4-FFF2-40B4-BE49-F238E27FC236}">
                    <a16:creationId xmlns:a16="http://schemas.microsoft.com/office/drawing/2014/main" id="{0341AFAC-72EB-F4C0-0290-4B7003A46267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5" name="Google Shape;3056;p53">
                <a:extLst>
                  <a:ext uri="{FF2B5EF4-FFF2-40B4-BE49-F238E27FC236}">
                    <a16:creationId xmlns:a16="http://schemas.microsoft.com/office/drawing/2014/main" id="{B92FEBF2-76C5-5DFA-1FDE-8DD7F4B99E0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6" name="Google Shape;3057;p53">
                <a:extLst>
                  <a:ext uri="{FF2B5EF4-FFF2-40B4-BE49-F238E27FC236}">
                    <a16:creationId xmlns:a16="http://schemas.microsoft.com/office/drawing/2014/main" id="{2A46E9C4-6758-1424-88CF-B9C05919E5BD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7" name="Google Shape;3058;p53">
                <a:extLst>
                  <a:ext uri="{FF2B5EF4-FFF2-40B4-BE49-F238E27FC236}">
                    <a16:creationId xmlns:a16="http://schemas.microsoft.com/office/drawing/2014/main" id="{2E74FF3F-DDDB-F8F1-0FA0-14196240A990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8" name="Google Shape;3059;p53">
                <a:extLst>
                  <a:ext uri="{FF2B5EF4-FFF2-40B4-BE49-F238E27FC236}">
                    <a16:creationId xmlns:a16="http://schemas.microsoft.com/office/drawing/2014/main" id="{2439586F-54D3-E0A2-EA2E-EAAC353D0522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19" name="Google Shape;3060;p53">
                <a:extLst>
                  <a:ext uri="{FF2B5EF4-FFF2-40B4-BE49-F238E27FC236}">
                    <a16:creationId xmlns:a16="http://schemas.microsoft.com/office/drawing/2014/main" id="{5E1EF375-77EE-8316-3A4F-2F10A8502051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0" name="Google Shape;3061;p53">
                <a:extLst>
                  <a:ext uri="{FF2B5EF4-FFF2-40B4-BE49-F238E27FC236}">
                    <a16:creationId xmlns:a16="http://schemas.microsoft.com/office/drawing/2014/main" id="{D3EAD2F7-E76B-DE9D-03A4-1FA272E06043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1" name="Google Shape;3062;p53">
                <a:extLst>
                  <a:ext uri="{FF2B5EF4-FFF2-40B4-BE49-F238E27FC236}">
                    <a16:creationId xmlns:a16="http://schemas.microsoft.com/office/drawing/2014/main" id="{DA6030B3-0649-2C77-26ED-E696DA666CEF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0D1804-EF01-6B88-8DAF-0452638E10C6}"/>
              </a:ext>
            </a:extLst>
          </p:cNvPr>
          <p:cNvGrpSpPr>
            <a:grpSpLocks noChangeAspect="1"/>
          </p:cNvGrpSpPr>
          <p:nvPr/>
        </p:nvGrpSpPr>
        <p:grpSpPr>
          <a:xfrm>
            <a:off x="2269325" y="5534635"/>
            <a:ext cx="576000" cy="576000"/>
            <a:chOff x="2153025" y="3017495"/>
            <a:chExt cx="504000" cy="504000"/>
          </a:xfrm>
        </p:grpSpPr>
        <p:sp>
          <p:nvSpPr>
            <p:cNvPr id="8" name="Shape 10">
              <a:extLst>
                <a:ext uri="{FF2B5EF4-FFF2-40B4-BE49-F238E27FC236}">
                  <a16:creationId xmlns:a16="http://schemas.microsoft.com/office/drawing/2014/main" id="{0409A431-0A3F-9407-777C-3522CACE0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Black" pitchFamily="2" charset="0"/>
              </a:endParaRPr>
            </a:p>
          </p:txBody>
        </p:sp>
        <p:grpSp>
          <p:nvGrpSpPr>
            <p:cNvPr id="13" name="Google Shape;2829;p53">
              <a:extLst>
                <a:ext uri="{FF2B5EF4-FFF2-40B4-BE49-F238E27FC236}">
                  <a16:creationId xmlns:a16="http://schemas.microsoft.com/office/drawing/2014/main" id="{7EA4E29F-FF82-1E5C-5AA0-E13DF197BD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14" name="Google Shape;2830;p53">
                <a:extLst>
                  <a:ext uri="{FF2B5EF4-FFF2-40B4-BE49-F238E27FC236}">
                    <a16:creationId xmlns:a16="http://schemas.microsoft.com/office/drawing/2014/main" id="{09A716B2-2F42-C0F9-EA12-3A7A6EFC5B2C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5" name="Google Shape;2831;p53">
                <a:extLst>
                  <a:ext uri="{FF2B5EF4-FFF2-40B4-BE49-F238E27FC236}">
                    <a16:creationId xmlns:a16="http://schemas.microsoft.com/office/drawing/2014/main" id="{3AF9DD25-D886-1A9F-84A3-A2E3532F96FA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8" name="Google Shape;2832;p53">
                <a:extLst>
                  <a:ext uri="{FF2B5EF4-FFF2-40B4-BE49-F238E27FC236}">
                    <a16:creationId xmlns:a16="http://schemas.microsoft.com/office/drawing/2014/main" id="{C04972DB-7CDD-5EFA-6C1F-C1B2A2459EE0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20" name="Google Shape;2833;p53">
                <a:extLst>
                  <a:ext uri="{FF2B5EF4-FFF2-40B4-BE49-F238E27FC236}">
                    <a16:creationId xmlns:a16="http://schemas.microsoft.com/office/drawing/2014/main" id="{A26FDF4B-17D8-9B0E-C73D-FFB7060C9C6D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2" name="Google Shape;2834;p53">
                <a:extLst>
                  <a:ext uri="{FF2B5EF4-FFF2-40B4-BE49-F238E27FC236}">
                    <a16:creationId xmlns:a16="http://schemas.microsoft.com/office/drawing/2014/main" id="{6EFD6C9F-4AD7-6E0E-9522-58F0F0F6833E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3" name="Google Shape;2835;p53">
                <a:extLst>
                  <a:ext uri="{FF2B5EF4-FFF2-40B4-BE49-F238E27FC236}">
                    <a16:creationId xmlns:a16="http://schemas.microsoft.com/office/drawing/2014/main" id="{B6594DB7-0F6A-C849-2265-CF219BA091FD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4" name="Google Shape;2836;p53">
                <a:extLst>
                  <a:ext uri="{FF2B5EF4-FFF2-40B4-BE49-F238E27FC236}">
                    <a16:creationId xmlns:a16="http://schemas.microsoft.com/office/drawing/2014/main" id="{FBEBD5CC-2915-F685-A214-5A021E2BECE6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5" name="Google Shape;2837;p53">
                <a:extLst>
                  <a:ext uri="{FF2B5EF4-FFF2-40B4-BE49-F238E27FC236}">
                    <a16:creationId xmlns:a16="http://schemas.microsoft.com/office/drawing/2014/main" id="{59B9DD33-B9A4-C6B4-D670-06E903D3CEDD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6" name="Google Shape;2838;p53">
                <a:extLst>
                  <a:ext uri="{FF2B5EF4-FFF2-40B4-BE49-F238E27FC236}">
                    <a16:creationId xmlns:a16="http://schemas.microsoft.com/office/drawing/2014/main" id="{262961E0-4051-2022-98DA-4C2FB57DCB8D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7" name="Google Shape;2839;p53">
                <a:extLst>
                  <a:ext uri="{FF2B5EF4-FFF2-40B4-BE49-F238E27FC236}">
                    <a16:creationId xmlns:a16="http://schemas.microsoft.com/office/drawing/2014/main" id="{33CBFBA4-DD08-921A-8E86-64EA4601B897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8" name="Google Shape;2840;p53">
                <a:extLst>
                  <a:ext uri="{FF2B5EF4-FFF2-40B4-BE49-F238E27FC236}">
                    <a16:creationId xmlns:a16="http://schemas.microsoft.com/office/drawing/2014/main" id="{F401F488-5E5E-A81C-E491-85EF09112577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29" name="Google Shape;2841;p53">
                <a:extLst>
                  <a:ext uri="{FF2B5EF4-FFF2-40B4-BE49-F238E27FC236}">
                    <a16:creationId xmlns:a16="http://schemas.microsoft.com/office/drawing/2014/main" id="{33500F52-65B5-9E21-D66C-F7DB39017D59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0" name="Google Shape;2842;p53">
                <a:extLst>
                  <a:ext uri="{FF2B5EF4-FFF2-40B4-BE49-F238E27FC236}">
                    <a16:creationId xmlns:a16="http://schemas.microsoft.com/office/drawing/2014/main" id="{0A992EC9-41A3-5127-DCB9-A1E9DE932DE2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1" name="Google Shape;2843;p53">
                <a:extLst>
                  <a:ext uri="{FF2B5EF4-FFF2-40B4-BE49-F238E27FC236}">
                    <a16:creationId xmlns:a16="http://schemas.microsoft.com/office/drawing/2014/main" id="{93DBFC93-2FCC-977D-7D04-9C0992A902A0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2" name="Google Shape;2844;p53">
                <a:extLst>
                  <a:ext uri="{FF2B5EF4-FFF2-40B4-BE49-F238E27FC236}">
                    <a16:creationId xmlns:a16="http://schemas.microsoft.com/office/drawing/2014/main" id="{1FB44547-8AF5-70DC-4C17-D05665A12500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3" name="Google Shape;2845;p53">
                <a:extLst>
                  <a:ext uri="{FF2B5EF4-FFF2-40B4-BE49-F238E27FC236}">
                    <a16:creationId xmlns:a16="http://schemas.microsoft.com/office/drawing/2014/main" id="{490D82D6-E4EC-24E1-C7EB-F4B1F12B35E1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4" name="Google Shape;2846;p53">
                <a:extLst>
                  <a:ext uri="{FF2B5EF4-FFF2-40B4-BE49-F238E27FC236}">
                    <a16:creationId xmlns:a16="http://schemas.microsoft.com/office/drawing/2014/main" id="{5DA7B9FE-6792-F4FF-3A57-9496677C1A2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  <p:sp>
            <p:nvSpPr>
              <p:cNvPr id="135" name="Google Shape;2847;p53">
                <a:extLst>
                  <a:ext uri="{FF2B5EF4-FFF2-40B4-BE49-F238E27FC236}">
                    <a16:creationId xmlns:a16="http://schemas.microsoft.com/office/drawing/2014/main" id="{CB53C5E3-707D-A6CD-461B-BD1C2918A4E1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Black" pitchFamily="2" charset="0"/>
                </a:endParaRPr>
              </a:p>
            </p:txBody>
          </p:sp>
        </p:grpSp>
      </p:grpSp>
      <p:sp>
        <p:nvSpPr>
          <p:cNvPr id="136" name="Text 12">
            <a:extLst>
              <a:ext uri="{FF2B5EF4-FFF2-40B4-BE49-F238E27FC236}">
                <a16:creationId xmlns:a16="http://schemas.microsoft.com/office/drawing/2014/main" id="{8BD91684-70B9-DC1D-D68D-7B5394CAA671}"/>
              </a:ext>
            </a:extLst>
          </p:cNvPr>
          <p:cNvSpPr/>
          <p:nvPr/>
        </p:nvSpPr>
        <p:spPr>
          <a:xfrm flipH="1">
            <a:off x="694954" y="5648086"/>
            <a:ext cx="1031775" cy="348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defTabSz="761970">
              <a:lnSpc>
                <a:spcPts val="1921"/>
              </a:lnSpc>
            </a:pP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</a:t>
            </a:r>
            <a:r>
              <a:rPr lang="en-US" sz="160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b="1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Bad</a:t>
            </a:r>
          </a:p>
        </p:txBody>
      </p:sp>
      <p:grpSp>
        <p:nvGrpSpPr>
          <p:cNvPr id="4" name="Google Shape;384;p6">
            <a:extLst>
              <a:ext uri="{FF2B5EF4-FFF2-40B4-BE49-F238E27FC236}">
                <a16:creationId xmlns:a16="http://schemas.microsoft.com/office/drawing/2014/main" id="{628321D6-B6FD-E5E6-DC53-BFB75C0F177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7" name="Google Shape;385;p6">
              <a:extLst>
                <a:ext uri="{FF2B5EF4-FFF2-40B4-BE49-F238E27FC236}">
                  <a16:creationId xmlns:a16="http://schemas.microsoft.com/office/drawing/2014/main" id="{C87F99AD-D671-E01D-5099-0D6C33140ACC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34" name="Google Shape;386;p6">
                <a:extLst>
                  <a:ext uri="{FF2B5EF4-FFF2-40B4-BE49-F238E27FC236}">
                    <a16:creationId xmlns:a16="http://schemas.microsoft.com/office/drawing/2014/main" id="{AA35BAEA-84F5-F747-BC3D-DE1EB5E974BF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87;p6">
                <a:extLst>
                  <a:ext uri="{FF2B5EF4-FFF2-40B4-BE49-F238E27FC236}">
                    <a16:creationId xmlns:a16="http://schemas.microsoft.com/office/drawing/2014/main" id="{6AAF95E5-339A-753D-DD09-1A8ED641B9FE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88;p6">
                <a:extLst>
                  <a:ext uri="{FF2B5EF4-FFF2-40B4-BE49-F238E27FC236}">
                    <a16:creationId xmlns:a16="http://schemas.microsoft.com/office/drawing/2014/main" id="{7FAEA162-DFEC-7656-2BFE-AEFC547F615B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89;p6">
              <a:extLst>
                <a:ext uri="{FF2B5EF4-FFF2-40B4-BE49-F238E27FC236}">
                  <a16:creationId xmlns:a16="http://schemas.microsoft.com/office/drawing/2014/main" id="{0BA751BD-19BE-54AB-1E52-47811D1614DB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31" name="Google Shape;390;p6">
                <a:extLst>
                  <a:ext uri="{FF2B5EF4-FFF2-40B4-BE49-F238E27FC236}">
                    <a16:creationId xmlns:a16="http://schemas.microsoft.com/office/drawing/2014/main" id="{05B4856F-D103-30F7-EED1-324EF39B6F6A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91;p6">
                <a:extLst>
                  <a:ext uri="{FF2B5EF4-FFF2-40B4-BE49-F238E27FC236}">
                    <a16:creationId xmlns:a16="http://schemas.microsoft.com/office/drawing/2014/main" id="{0B1F0045-F654-A8BA-8CF6-46EAEC385ADA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92;p6">
                <a:extLst>
                  <a:ext uri="{FF2B5EF4-FFF2-40B4-BE49-F238E27FC236}">
                    <a16:creationId xmlns:a16="http://schemas.microsoft.com/office/drawing/2014/main" id="{3DF59E7A-A314-7DAD-EBFF-7997B1444CF6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393;p6">
              <a:extLst>
                <a:ext uri="{FF2B5EF4-FFF2-40B4-BE49-F238E27FC236}">
                  <a16:creationId xmlns:a16="http://schemas.microsoft.com/office/drawing/2014/main" id="{26AB4FEA-2821-7D4E-3067-4EBB05D5FD7B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28" name="Google Shape;394;p6">
                <a:extLst>
                  <a:ext uri="{FF2B5EF4-FFF2-40B4-BE49-F238E27FC236}">
                    <a16:creationId xmlns:a16="http://schemas.microsoft.com/office/drawing/2014/main" id="{E616EE69-3623-D852-8645-D4FF0944AAB0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95;p6">
                <a:extLst>
                  <a:ext uri="{FF2B5EF4-FFF2-40B4-BE49-F238E27FC236}">
                    <a16:creationId xmlns:a16="http://schemas.microsoft.com/office/drawing/2014/main" id="{5D411BC2-BCCF-44D7-E6EC-F2BE27D5C3E9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96;p6">
                <a:extLst>
                  <a:ext uri="{FF2B5EF4-FFF2-40B4-BE49-F238E27FC236}">
                    <a16:creationId xmlns:a16="http://schemas.microsoft.com/office/drawing/2014/main" id="{F9F26308-7940-C696-39B1-5ECCDB0EDF2A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" name="Google Shape;397;p6">
              <a:extLst>
                <a:ext uri="{FF2B5EF4-FFF2-40B4-BE49-F238E27FC236}">
                  <a16:creationId xmlns:a16="http://schemas.microsoft.com/office/drawing/2014/main" id="{1021A80E-1FDF-FC6C-05BB-1D6C93FB1B8B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25" name="Google Shape;398;p6">
                <a:extLst>
                  <a:ext uri="{FF2B5EF4-FFF2-40B4-BE49-F238E27FC236}">
                    <a16:creationId xmlns:a16="http://schemas.microsoft.com/office/drawing/2014/main" id="{D4A247AB-3084-F404-4833-7915B6BC8AA3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99;p6">
                <a:extLst>
                  <a:ext uri="{FF2B5EF4-FFF2-40B4-BE49-F238E27FC236}">
                    <a16:creationId xmlns:a16="http://schemas.microsoft.com/office/drawing/2014/main" id="{63BCB9CE-6149-1BC1-2EA5-EF0CEC4812C7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400;p6">
                <a:extLst>
                  <a:ext uri="{FF2B5EF4-FFF2-40B4-BE49-F238E27FC236}">
                    <a16:creationId xmlns:a16="http://schemas.microsoft.com/office/drawing/2014/main" id="{85D41808-9228-7F04-152C-75F6E3B69145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0" name="Picture 149">
            <a:extLst>
              <a:ext uri="{FF2B5EF4-FFF2-40B4-BE49-F238E27FC236}">
                <a16:creationId xmlns:a16="http://schemas.microsoft.com/office/drawing/2014/main" id="{E11540CA-2399-B562-55E6-5E88A49A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311" y="1606283"/>
            <a:ext cx="2472644" cy="274473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A489362-6B08-C4FA-11DD-4B0EC661A683}"/>
              </a:ext>
            </a:extLst>
          </p:cNvPr>
          <p:cNvSpPr txBox="1"/>
          <p:nvPr/>
        </p:nvSpPr>
        <p:spPr>
          <a:xfrm>
            <a:off x="8735059" y="4424967"/>
            <a:ext cx="2145143" cy="531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Tip: use the XrmToolBox Easy Translator to update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A22803-4EEF-6F04-28F9-5F915EF105B7}"/>
              </a:ext>
            </a:extLst>
          </p:cNvPr>
          <p:cNvSpPr/>
          <p:nvPr/>
        </p:nvSpPr>
        <p:spPr>
          <a:xfrm>
            <a:off x="8539993" y="2038525"/>
            <a:ext cx="939565" cy="335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63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3">
            <a:extLst>
              <a:ext uri="{FF2B5EF4-FFF2-40B4-BE49-F238E27FC236}">
                <a16:creationId xmlns:a16="http://schemas.microsoft.com/office/drawing/2014/main" id="{0B991936-E460-D24A-6FC0-D4AEBB0A7A54}"/>
              </a:ext>
            </a:extLst>
          </p:cNvPr>
          <p:cNvSpPr/>
          <p:nvPr/>
        </p:nvSpPr>
        <p:spPr>
          <a:xfrm>
            <a:off x="824787" y="1240434"/>
            <a:ext cx="8194627" cy="4988466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FFEE81FC-EDB4-04FA-8565-A93AB578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Navigating the Wild West</a:t>
            </a:r>
            <a:endParaRPr lang="en-GB">
              <a:latin typeface="Eastwood" pitchFamily="50" charset="0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16024E40-5048-4E5B-5EEB-80DCB8469AA8}"/>
              </a:ext>
            </a:extLst>
          </p:cNvPr>
          <p:cNvSpPr/>
          <p:nvPr/>
        </p:nvSpPr>
        <p:spPr>
          <a:xfrm>
            <a:off x="1898988" y="174535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2000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A7BABF88-6677-1D44-FBF3-D11152BB7731}"/>
              </a:ext>
            </a:extLst>
          </p:cNvPr>
          <p:cNvSpPr/>
          <p:nvPr/>
        </p:nvSpPr>
        <p:spPr>
          <a:xfrm>
            <a:off x="908386" y="2219821"/>
            <a:ext cx="3572174" cy="3159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Hidden unnecessary elements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Sitemap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organised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 into logical areas</a:t>
            </a:r>
            <a:endParaRPr lang="en-GB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Groups within the area to easily scan through the navigation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Collapsible groups enabled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Quick access to frequently used tables &amp; dashboards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 of URLs – access to other apps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9FFAE6D3-4FD0-9448-3D48-86D87BB17EFC}"/>
              </a:ext>
            </a:extLst>
          </p:cNvPr>
          <p:cNvSpPr/>
          <p:nvPr/>
        </p:nvSpPr>
        <p:spPr>
          <a:xfrm>
            <a:off x="5880993" y="174535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 dirty="0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 Bad</a:t>
            </a: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9D964353-0BD4-EEFA-524B-85527442E746}"/>
              </a:ext>
            </a:extLst>
          </p:cNvPr>
          <p:cNvSpPr/>
          <p:nvPr/>
        </p:nvSpPr>
        <p:spPr>
          <a:xfrm>
            <a:off x="4871700" y="2219821"/>
            <a:ext cx="4272300" cy="1943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Ungrouped and lengthy navigation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 of a single area only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Excessive scrolling can frustrate users. 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Lack of well-structured sitemap and no alignment with the user needs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5C5F9F36-F3B3-4323-4A6D-DAF6C3090C2E}"/>
              </a:ext>
            </a:extLst>
          </p:cNvPr>
          <p:cNvSpPr/>
          <p:nvPr/>
        </p:nvSpPr>
        <p:spPr>
          <a:xfrm>
            <a:off x="5880993" y="413295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2000" dirty="0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 Ugly</a:t>
            </a:r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5D2F7B72-64ED-35CE-B2FD-9322D75D69D7}"/>
              </a:ext>
            </a:extLst>
          </p:cNvPr>
          <p:cNvSpPr/>
          <p:nvPr/>
        </p:nvSpPr>
        <p:spPr>
          <a:xfrm>
            <a:off x="4915792" y="4607421"/>
            <a:ext cx="4083427" cy="2499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Lack of quick access to the key tables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Navigation through other tables or Advanced Find to find a record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15DFDB-6909-65E3-363F-AC9DD2C70641}"/>
              </a:ext>
            </a:extLst>
          </p:cNvPr>
          <p:cNvGrpSpPr>
            <a:grpSpLocks noChangeAspect="1"/>
          </p:cNvGrpSpPr>
          <p:nvPr/>
        </p:nvGrpSpPr>
        <p:grpSpPr>
          <a:xfrm>
            <a:off x="1280025" y="1579305"/>
            <a:ext cx="576000" cy="576000"/>
            <a:chOff x="2139520" y="1468634"/>
            <a:chExt cx="504000" cy="504000"/>
          </a:xfrm>
        </p:grpSpPr>
        <p:sp>
          <p:nvSpPr>
            <p:cNvPr id="27" name="Shape 5">
              <a:extLst>
                <a:ext uri="{FF2B5EF4-FFF2-40B4-BE49-F238E27FC236}">
                  <a16:creationId xmlns:a16="http://schemas.microsoft.com/office/drawing/2014/main" id="{B133FABB-C453-DC79-B6F0-D80ECC6EE9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8" name="Google Shape;3038;p53">
              <a:extLst>
                <a:ext uri="{FF2B5EF4-FFF2-40B4-BE49-F238E27FC236}">
                  <a16:creationId xmlns:a16="http://schemas.microsoft.com/office/drawing/2014/main" id="{BB8D809D-2F60-B05A-37C1-74E7EB92CD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29" name="Google Shape;3039;p53">
                <a:extLst>
                  <a:ext uri="{FF2B5EF4-FFF2-40B4-BE49-F238E27FC236}">
                    <a16:creationId xmlns:a16="http://schemas.microsoft.com/office/drawing/2014/main" id="{807B3336-1124-343C-6F16-4B4D2F67467F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0" name="Google Shape;3040;p53">
                <a:extLst>
                  <a:ext uri="{FF2B5EF4-FFF2-40B4-BE49-F238E27FC236}">
                    <a16:creationId xmlns:a16="http://schemas.microsoft.com/office/drawing/2014/main" id="{3D05B203-123B-6CF0-AA3E-BDD070AC40AF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1" name="Google Shape;3041;p53">
                <a:extLst>
                  <a:ext uri="{FF2B5EF4-FFF2-40B4-BE49-F238E27FC236}">
                    <a16:creationId xmlns:a16="http://schemas.microsoft.com/office/drawing/2014/main" id="{BBDF9552-B56B-6CD3-A6A6-AF20E78C1016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2" name="Google Shape;3042;p53">
                <a:extLst>
                  <a:ext uri="{FF2B5EF4-FFF2-40B4-BE49-F238E27FC236}">
                    <a16:creationId xmlns:a16="http://schemas.microsoft.com/office/drawing/2014/main" id="{F0E29193-21D0-83BC-4DA4-044C21F4D386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3" name="Google Shape;3043;p53">
                <a:extLst>
                  <a:ext uri="{FF2B5EF4-FFF2-40B4-BE49-F238E27FC236}">
                    <a16:creationId xmlns:a16="http://schemas.microsoft.com/office/drawing/2014/main" id="{BCD094E2-DFB3-8CD6-9EDB-9015336BEA46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4" name="Google Shape;3044;p53">
                <a:extLst>
                  <a:ext uri="{FF2B5EF4-FFF2-40B4-BE49-F238E27FC236}">
                    <a16:creationId xmlns:a16="http://schemas.microsoft.com/office/drawing/2014/main" id="{29A095DB-274C-11A1-CB06-D584B9D6EB7D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5" name="Google Shape;3045;p53">
                <a:extLst>
                  <a:ext uri="{FF2B5EF4-FFF2-40B4-BE49-F238E27FC236}">
                    <a16:creationId xmlns:a16="http://schemas.microsoft.com/office/drawing/2014/main" id="{C891EEC6-67D3-C681-157E-FC8C2F175007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6" name="Google Shape;3046;p53">
                <a:extLst>
                  <a:ext uri="{FF2B5EF4-FFF2-40B4-BE49-F238E27FC236}">
                    <a16:creationId xmlns:a16="http://schemas.microsoft.com/office/drawing/2014/main" id="{0701EE00-4F70-D70B-0F90-8A85BA8491CE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7" name="Google Shape;3047;p53">
                <a:extLst>
                  <a:ext uri="{FF2B5EF4-FFF2-40B4-BE49-F238E27FC236}">
                    <a16:creationId xmlns:a16="http://schemas.microsoft.com/office/drawing/2014/main" id="{42FF0A64-A4D9-4A76-6E0F-A7F29841F616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8" name="Google Shape;3048;p53">
                <a:extLst>
                  <a:ext uri="{FF2B5EF4-FFF2-40B4-BE49-F238E27FC236}">
                    <a16:creationId xmlns:a16="http://schemas.microsoft.com/office/drawing/2014/main" id="{75F5276D-0161-526A-1215-B90A66E4DBFC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39" name="Google Shape;3049;p53">
                <a:extLst>
                  <a:ext uri="{FF2B5EF4-FFF2-40B4-BE49-F238E27FC236}">
                    <a16:creationId xmlns:a16="http://schemas.microsoft.com/office/drawing/2014/main" id="{D6C33C81-CD6D-AD60-34C5-7686E4433C1D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0" name="Google Shape;3050;p53">
                <a:extLst>
                  <a:ext uri="{FF2B5EF4-FFF2-40B4-BE49-F238E27FC236}">
                    <a16:creationId xmlns:a16="http://schemas.microsoft.com/office/drawing/2014/main" id="{A426B638-0730-B29C-752F-DB01891BE9AC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1" name="Google Shape;3051;p53">
                <a:extLst>
                  <a:ext uri="{FF2B5EF4-FFF2-40B4-BE49-F238E27FC236}">
                    <a16:creationId xmlns:a16="http://schemas.microsoft.com/office/drawing/2014/main" id="{8FF763E3-EDEC-9A46-5191-2B08E815F5BB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2" name="Google Shape;3052;p53">
                <a:extLst>
                  <a:ext uri="{FF2B5EF4-FFF2-40B4-BE49-F238E27FC236}">
                    <a16:creationId xmlns:a16="http://schemas.microsoft.com/office/drawing/2014/main" id="{45219231-5DE9-0DD3-DF6C-9507BDC693E2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3" name="Google Shape;3053;p53">
                <a:extLst>
                  <a:ext uri="{FF2B5EF4-FFF2-40B4-BE49-F238E27FC236}">
                    <a16:creationId xmlns:a16="http://schemas.microsoft.com/office/drawing/2014/main" id="{33361B7D-8DBB-8EE8-119E-2DEFB0742DE8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4" name="Google Shape;3054;p53">
                <a:extLst>
                  <a:ext uri="{FF2B5EF4-FFF2-40B4-BE49-F238E27FC236}">
                    <a16:creationId xmlns:a16="http://schemas.microsoft.com/office/drawing/2014/main" id="{F965BD3B-B92C-52AF-E528-BAA55BF9C89C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5" name="Google Shape;3055;p53">
                <a:extLst>
                  <a:ext uri="{FF2B5EF4-FFF2-40B4-BE49-F238E27FC236}">
                    <a16:creationId xmlns:a16="http://schemas.microsoft.com/office/drawing/2014/main" id="{F2B1E0CC-C790-3738-5458-77EE6E50C3A8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6" name="Google Shape;3056;p53">
                <a:extLst>
                  <a:ext uri="{FF2B5EF4-FFF2-40B4-BE49-F238E27FC236}">
                    <a16:creationId xmlns:a16="http://schemas.microsoft.com/office/drawing/2014/main" id="{8F15E0FB-F75B-3C67-0D7B-10EF606F64FF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7" name="Google Shape;3057;p53">
                <a:extLst>
                  <a:ext uri="{FF2B5EF4-FFF2-40B4-BE49-F238E27FC236}">
                    <a16:creationId xmlns:a16="http://schemas.microsoft.com/office/drawing/2014/main" id="{CA9E37B7-5BBF-B947-A8D5-D98EBF8FB4DD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8" name="Google Shape;3058;p53">
                <a:extLst>
                  <a:ext uri="{FF2B5EF4-FFF2-40B4-BE49-F238E27FC236}">
                    <a16:creationId xmlns:a16="http://schemas.microsoft.com/office/drawing/2014/main" id="{C54DB86B-01E3-058C-3107-ECDA03619A30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49" name="Google Shape;3059;p53">
                <a:extLst>
                  <a:ext uri="{FF2B5EF4-FFF2-40B4-BE49-F238E27FC236}">
                    <a16:creationId xmlns:a16="http://schemas.microsoft.com/office/drawing/2014/main" id="{69AFCF52-CEEF-63E7-9D8F-B95D302DFFE5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0" name="Google Shape;3060;p53">
                <a:extLst>
                  <a:ext uri="{FF2B5EF4-FFF2-40B4-BE49-F238E27FC236}">
                    <a16:creationId xmlns:a16="http://schemas.microsoft.com/office/drawing/2014/main" id="{7F0ECC8D-BBBB-9A74-89B3-742837255DB0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1" name="Google Shape;3061;p53">
                <a:extLst>
                  <a:ext uri="{FF2B5EF4-FFF2-40B4-BE49-F238E27FC236}">
                    <a16:creationId xmlns:a16="http://schemas.microsoft.com/office/drawing/2014/main" id="{BEDEC1DD-2DDA-A163-B450-0EF5CDB07474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2" name="Google Shape;3062;p53">
                <a:extLst>
                  <a:ext uri="{FF2B5EF4-FFF2-40B4-BE49-F238E27FC236}">
                    <a16:creationId xmlns:a16="http://schemas.microsoft.com/office/drawing/2014/main" id="{ACC17809-B115-EF30-3D3B-5F110C555D10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072EEF7-4D7C-A63C-B9D7-1315D1169D7F}"/>
              </a:ext>
            </a:extLst>
          </p:cNvPr>
          <p:cNvGrpSpPr>
            <a:grpSpLocks noChangeAspect="1"/>
          </p:cNvGrpSpPr>
          <p:nvPr/>
        </p:nvGrpSpPr>
        <p:grpSpPr>
          <a:xfrm>
            <a:off x="5246693" y="1579305"/>
            <a:ext cx="576000" cy="576000"/>
            <a:chOff x="2153025" y="3017495"/>
            <a:chExt cx="504000" cy="504000"/>
          </a:xfrm>
        </p:grpSpPr>
        <p:sp>
          <p:nvSpPr>
            <p:cNvPr id="54" name="Shape 10">
              <a:extLst>
                <a:ext uri="{FF2B5EF4-FFF2-40B4-BE49-F238E27FC236}">
                  <a16:creationId xmlns:a16="http://schemas.microsoft.com/office/drawing/2014/main" id="{1E441D6E-3675-CA94-9829-0CDC9AC67DC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5" name="Google Shape;2829;p53">
              <a:extLst>
                <a:ext uri="{FF2B5EF4-FFF2-40B4-BE49-F238E27FC236}">
                  <a16:creationId xmlns:a16="http://schemas.microsoft.com/office/drawing/2014/main" id="{B9D1B206-C29A-514D-472B-F846861FC4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56" name="Google Shape;2830;p53">
                <a:extLst>
                  <a:ext uri="{FF2B5EF4-FFF2-40B4-BE49-F238E27FC236}">
                    <a16:creationId xmlns:a16="http://schemas.microsoft.com/office/drawing/2014/main" id="{DE136601-E6D4-A193-28A2-541B1B5D569C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7" name="Google Shape;2831;p53">
                <a:extLst>
                  <a:ext uri="{FF2B5EF4-FFF2-40B4-BE49-F238E27FC236}">
                    <a16:creationId xmlns:a16="http://schemas.microsoft.com/office/drawing/2014/main" id="{DBF24D93-B0B8-50B3-7493-EB4AA756E142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8" name="Google Shape;2832;p53">
                <a:extLst>
                  <a:ext uri="{FF2B5EF4-FFF2-40B4-BE49-F238E27FC236}">
                    <a16:creationId xmlns:a16="http://schemas.microsoft.com/office/drawing/2014/main" id="{18E67BF3-EADA-6492-4849-257BEBA0FCDB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59" name="Google Shape;2833;p53">
                <a:extLst>
                  <a:ext uri="{FF2B5EF4-FFF2-40B4-BE49-F238E27FC236}">
                    <a16:creationId xmlns:a16="http://schemas.microsoft.com/office/drawing/2014/main" id="{3AE7304E-6194-A2F1-6DCC-AA12986D54D1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0" name="Google Shape;2834;p53">
                <a:extLst>
                  <a:ext uri="{FF2B5EF4-FFF2-40B4-BE49-F238E27FC236}">
                    <a16:creationId xmlns:a16="http://schemas.microsoft.com/office/drawing/2014/main" id="{1D4C2D4D-661C-9F1B-5CE6-19F40F0EACB5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1" name="Google Shape;2835;p53">
                <a:extLst>
                  <a:ext uri="{FF2B5EF4-FFF2-40B4-BE49-F238E27FC236}">
                    <a16:creationId xmlns:a16="http://schemas.microsoft.com/office/drawing/2014/main" id="{65B605BF-F8A2-C6B7-01D6-8AA83D6DD374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2" name="Google Shape;2836;p53">
                <a:extLst>
                  <a:ext uri="{FF2B5EF4-FFF2-40B4-BE49-F238E27FC236}">
                    <a16:creationId xmlns:a16="http://schemas.microsoft.com/office/drawing/2014/main" id="{E7D20317-CFF8-0C49-C8E7-32683470525C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3" name="Google Shape;2837;p53">
                <a:extLst>
                  <a:ext uri="{FF2B5EF4-FFF2-40B4-BE49-F238E27FC236}">
                    <a16:creationId xmlns:a16="http://schemas.microsoft.com/office/drawing/2014/main" id="{82288EDB-78CF-08E1-95C1-ADBDD2C5DBF3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4" name="Google Shape;2838;p53">
                <a:extLst>
                  <a:ext uri="{FF2B5EF4-FFF2-40B4-BE49-F238E27FC236}">
                    <a16:creationId xmlns:a16="http://schemas.microsoft.com/office/drawing/2014/main" id="{7B7420C9-4370-E20D-0045-61D366B750A9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5" name="Google Shape;2839;p53">
                <a:extLst>
                  <a:ext uri="{FF2B5EF4-FFF2-40B4-BE49-F238E27FC236}">
                    <a16:creationId xmlns:a16="http://schemas.microsoft.com/office/drawing/2014/main" id="{D7B17B85-7712-3EFA-A5A4-8C6E6A9D5CC2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6" name="Google Shape;2840;p53">
                <a:extLst>
                  <a:ext uri="{FF2B5EF4-FFF2-40B4-BE49-F238E27FC236}">
                    <a16:creationId xmlns:a16="http://schemas.microsoft.com/office/drawing/2014/main" id="{F3294E18-EB79-91ED-11C4-B13A6705D03A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7" name="Google Shape;2841;p53">
                <a:extLst>
                  <a:ext uri="{FF2B5EF4-FFF2-40B4-BE49-F238E27FC236}">
                    <a16:creationId xmlns:a16="http://schemas.microsoft.com/office/drawing/2014/main" id="{2B49DA40-1127-15EF-330D-B50EA1C6D33B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8" name="Google Shape;2842;p53">
                <a:extLst>
                  <a:ext uri="{FF2B5EF4-FFF2-40B4-BE49-F238E27FC236}">
                    <a16:creationId xmlns:a16="http://schemas.microsoft.com/office/drawing/2014/main" id="{079503D2-5C71-5C40-8FD3-C305E215751F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69" name="Google Shape;2843;p53">
                <a:extLst>
                  <a:ext uri="{FF2B5EF4-FFF2-40B4-BE49-F238E27FC236}">
                    <a16:creationId xmlns:a16="http://schemas.microsoft.com/office/drawing/2014/main" id="{C4F91C5A-A529-B786-3E10-33F65B03AF58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0" name="Google Shape;2844;p53">
                <a:extLst>
                  <a:ext uri="{FF2B5EF4-FFF2-40B4-BE49-F238E27FC236}">
                    <a16:creationId xmlns:a16="http://schemas.microsoft.com/office/drawing/2014/main" id="{AFED60EF-C6C7-E6BD-74EE-439077A6C85A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1" name="Google Shape;2845;p53">
                <a:extLst>
                  <a:ext uri="{FF2B5EF4-FFF2-40B4-BE49-F238E27FC236}">
                    <a16:creationId xmlns:a16="http://schemas.microsoft.com/office/drawing/2014/main" id="{83CA2178-CD5A-B8E8-90BA-B5895B7F1756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2" name="Google Shape;2846;p53">
                <a:extLst>
                  <a:ext uri="{FF2B5EF4-FFF2-40B4-BE49-F238E27FC236}">
                    <a16:creationId xmlns:a16="http://schemas.microsoft.com/office/drawing/2014/main" id="{5A8C5D16-FCD5-680F-06D7-9F0BC5ABBF9A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3" name="Google Shape;2847;p53">
                <a:extLst>
                  <a:ext uri="{FF2B5EF4-FFF2-40B4-BE49-F238E27FC236}">
                    <a16:creationId xmlns:a16="http://schemas.microsoft.com/office/drawing/2014/main" id="{A470C588-899D-626D-AD2D-FE7AA15419A8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1F752A2-7FDF-1662-8993-9F806EF9BA51}"/>
              </a:ext>
            </a:extLst>
          </p:cNvPr>
          <p:cNvGrpSpPr>
            <a:grpSpLocks noChangeAspect="1"/>
          </p:cNvGrpSpPr>
          <p:nvPr/>
        </p:nvGrpSpPr>
        <p:grpSpPr>
          <a:xfrm>
            <a:off x="5246693" y="3966905"/>
            <a:ext cx="576000" cy="576000"/>
            <a:chOff x="2160786" y="5639676"/>
            <a:chExt cx="504000" cy="504000"/>
          </a:xfrm>
        </p:grpSpPr>
        <p:sp>
          <p:nvSpPr>
            <p:cNvPr id="75" name="Shape 15">
              <a:extLst>
                <a:ext uri="{FF2B5EF4-FFF2-40B4-BE49-F238E27FC236}">
                  <a16:creationId xmlns:a16="http://schemas.microsoft.com/office/drawing/2014/main" id="{9C0F090B-E715-E3E5-5688-F07FBE678AE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76" name="Google Shape;3148;p53">
              <a:extLst>
                <a:ext uri="{FF2B5EF4-FFF2-40B4-BE49-F238E27FC236}">
                  <a16:creationId xmlns:a16="http://schemas.microsoft.com/office/drawing/2014/main" id="{33C4885E-27F1-EA41-AF41-12B5FB13CC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77" name="Google Shape;3149;p53">
                <a:extLst>
                  <a:ext uri="{FF2B5EF4-FFF2-40B4-BE49-F238E27FC236}">
                    <a16:creationId xmlns:a16="http://schemas.microsoft.com/office/drawing/2014/main" id="{DC9E5CD2-CE98-E14D-1B04-F91A7EC77671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8" name="Google Shape;3150;p53">
                <a:extLst>
                  <a:ext uri="{FF2B5EF4-FFF2-40B4-BE49-F238E27FC236}">
                    <a16:creationId xmlns:a16="http://schemas.microsoft.com/office/drawing/2014/main" id="{67E90897-D3C0-9D28-0870-2D68FFBB8BA0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79" name="Google Shape;3151;p53">
                <a:extLst>
                  <a:ext uri="{FF2B5EF4-FFF2-40B4-BE49-F238E27FC236}">
                    <a16:creationId xmlns:a16="http://schemas.microsoft.com/office/drawing/2014/main" id="{62363209-CA10-0904-A277-0A26096C9C14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0" name="Google Shape;3152;p53">
                <a:extLst>
                  <a:ext uri="{FF2B5EF4-FFF2-40B4-BE49-F238E27FC236}">
                    <a16:creationId xmlns:a16="http://schemas.microsoft.com/office/drawing/2014/main" id="{E736BAC2-A6A8-EC7B-5AB0-D170D807A633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1" name="Google Shape;3153;p53">
                <a:extLst>
                  <a:ext uri="{FF2B5EF4-FFF2-40B4-BE49-F238E27FC236}">
                    <a16:creationId xmlns:a16="http://schemas.microsoft.com/office/drawing/2014/main" id="{FB36E41E-ECB0-422E-E4C9-8D3F19D6F119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2" name="Google Shape;3154;p53">
                <a:extLst>
                  <a:ext uri="{FF2B5EF4-FFF2-40B4-BE49-F238E27FC236}">
                    <a16:creationId xmlns:a16="http://schemas.microsoft.com/office/drawing/2014/main" id="{B8F49CC9-9E0A-F00A-4DBB-9EDB9E3E9850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3" name="Google Shape;3155;p53">
                <a:extLst>
                  <a:ext uri="{FF2B5EF4-FFF2-40B4-BE49-F238E27FC236}">
                    <a16:creationId xmlns:a16="http://schemas.microsoft.com/office/drawing/2014/main" id="{24CA135F-D8E2-1670-8222-45B80331D1EA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4" name="Google Shape;3156;p53">
                <a:extLst>
                  <a:ext uri="{FF2B5EF4-FFF2-40B4-BE49-F238E27FC236}">
                    <a16:creationId xmlns:a16="http://schemas.microsoft.com/office/drawing/2014/main" id="{F87EAECC-4B11-EDA7-D824-A5C84BF19AF2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5" name="Google Shape;3157;p53">
                <a:extLst>
                  <a:ext uri="{FF2B5EF4-FFF2-40B4-BE49-F238E27FC236}">
                    <a16:creationId xmlns:a16="http://schemas.microsoft.com/office/drawing/2014/main" id="{5B3D50E2-04D1-678F-7FB6-D1DB8C7572F7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6" name="Google Shape;3158;p53">
                <a:extLst>
                  <a:ext uri="{FF2B5EF4-FFF2-40B4-BE49-F238E27FC236}">
                    <a16:creationId xmlns:a16="http://schemas.microsoft.com/office/drawing/2014/main" id="{232E9D7D-889F-DA2A-F6F4-8A85C6965CB0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7" name="Google Shape;3159;p53">
                <a:extLst>
                  <a:ext uri="{FF2B5EF4-FFF2-40B4-BE49-F238E27FC236}">
                    <a16:creationId xmlns:a16="http://schemas.microsoft.com/office/drawing/2014/main" id="{B674B14D-E5D6-8F2A-BA1C-18CEB4E11811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8" name="Google Shape;3160;p53">
                <a:extLst>
                  <a:ext uri="{FF2B5EF4-FFF2-40B4-BE49-F238E27FC236}">
                    <a16:creationId xmlns:a16="http://schemas.microsoft.com/office/drawing/2014/main" id="{6C8E87F2-FCEE-FE19-FD07-AABBFECD4E21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89" name="Google Shape;3161;p53">
                <a:extLst>
                  <a:ext uri="{FF2B5EF4-FFF2-40B4-BE49-F238E27FC236}">
                    <a16:creationId xmlns:a16="http://schemas.microsoft.com/office/drawing/2014/main" id="{9B73E5F6-D321-389E-62CD-25942D38E84F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0" name="Google Shape;3162;p53">
                <a:extLst>
                  <a:ext uri="{FF2B5EF4-FFF2-40B4-BE49-F238E27FC236}">
                    <a16:creationId xmlns:a16="http://schemas.microsoft.com/office/drawing/2014/main" id="{C7AFB87D-3FED-337C-381F-A12BB38F7F78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1" name="Google Shape;3163;p53">
                <a:extLst>
                  <a:ext uri="{FF2B5EF4-FFF2-40B4-BE49-F238E27FC236}">
                    <a16:creationId xmlns:a16="http://schemas.microsoft.com/office/drawing/2014/main" id="{D52C0BB1-BBE7-5EAA-96CF-6FDEB9AADE39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2" name="Google Shape;3164;p53">
                <a:extLst>
                  <a:ext uri="{FF2B5EF4-FFF2-40B4-BE49-F238E27FC236}">
                    <a16:creationId xmlns:a16="http://schemas.microsoft.com/office/drawing/2014/main" id="{02415664-77DF-4B2E-4A24-F97BD415D3BF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3" name="Google Shape;3165;p53">
                <a:extLst>
                  <a:ext uri="{FF2B5EF4-FFF2-40B4-BE49-F238E27FC236}">
                    <a16:creationId xmlns:a16="http://schemas.microsoft.com/office/drawing/2014/main" id="{634A1073-9FA4-3D36-9674-9576E972D602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4" name="Google Shape;3166;p53">
                <a:extLst>
                  <a:ext uri="{FF2B5EF4-FFF2-40B4-BE49-F238E27FC236}">
                    <a16:creationId xmlns:a16="http://schemas.microsoft.com/office/drawing/2014/main" id="{468D2897-99F0-E942-9E90-BF70FAC2C896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5" name="Google Shape;3167;p53">
                <a:extLst>
                  <a:ext uri="{FF2B5EF4-FFF2-40B4-BE49-F238E27FC236}">
                    <a16:creationId xmlns:a16="http://schemas.microsoft.com/office/drawing/2014/main" id="{30B39319-94D6-4073-C9D6-F3C339864941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6" name="Google Shape;3168;p53">
                <a:extLst>
                  <a:ext uri="{FF2B5EF4-FFF2-40B4-BE49-F238E27FC236}">
                    <a16:creationId xmlns:a16="http://schemas.microsoft.com/office/drawing/2014/main" id="{C41D4832-6547-237A-0B7D-3C1A4257F41C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7" name="Google Shape;3169;p53">
                <a:extLst>
                  <a:ext uri="{FF2B5EF4-FFF2-40B4-BE49-F238E27FC236}">
                    <a16:creationId xmlns:a16="http://schemas.microsoft.com/office/drawing/2014/main" id="{C6B161ED-543A-7AB5-D40B-75D2798F1437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  <p:sp>
            <p:nvSpPr>
              <p:cNvPr id="98" name="Google Shape;3170;p53">
                <a:extLst>
                  <a:ext uri="{FF2B5EF4-FFF2-40B4-BE49-F238E27FC236}">
                    <a16:creationId xmlns:a16="http://schemas.microsoft.com/office/drawing/2014/main" id="{1C5F4B33-CB9F-A2EA-0513-E7AABD03379F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Cowboys 2.0" panose="02000500000000000000" pitchFamily="2" charset="0"/>
                </a:endParaRPr>
              </a:p>
            </p:txBody>
          </p:sp>
        </p:grpSp>
      </p:grpSp>
      <p:grpSp>
        <p:nvGrpSpPr>
          <p:cNvPr id="4" name="Google Shape;384;p6">
            <a:extLst>
              <a:ext uri="{FF2B5EF4-FFF2-40B4-BE49-F238E27FC236}">
                <a16:creationId xmlns:a16="http://schemas.microsoft.com/office/drawing/2014/main" id="{4C30F632-7C0A-C623-7B3D-B6CC5B8A459C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-259887" y="-308242"/>
            <a:ext cx="12580805" cy="7416000"/>
            <a:chOff x="81906" y="-135168"/>
            <a:chExt cx="9101156" cy="5364844"/>
          </a:xfrm>
        </p:grpSpPr>
        <p:grpSp>
          <p:nvGrpSpPr>
            <p:cNvPr id="7" name="Google Shape;385;p6">
              <a:extLst>
                <a:ext uri="{FF2B5EF4-FFF2-40B4-BE49-F238E27FC236}">
                  <a16:creationId xmlns:a16="http://schemas.microsoft.com/office/drawing/2014/main" id="{EC89DB34-6047-719A-735D-825A9DB52F1F}"/>
                </a:ext>
              </a:extLst>
            </p:cNvPr>
            <p:cNvGrpSpPr/>
            <p:nvPr/>
          </p:nvGrpSpPr>
          <p:grpSpPr>
            <a:xfrm rot="-7629908">
              <a:off x="360980" y="-41812"/>
              <a:ext cx="485883" cy="941780"/>
              <a:chOff x="6142400" y="-2331525"/>
              <a:chExt cx="290450" cy="562975"/>
            </a:xfrm>
          </p:grpSpPr>
          <p:sp>
            <p:nvSpPr>
              <p:cNvPr id="100" name="Google Shape;386;p6">
                <a:extLst>
                  <a:ext uri="{FF2B5EF4-FFF2-40B4-BE49-F238E27FC236}">
                    <a16:creationId xmlns:a16="http://schemas.microsoft.com/office/drawing/2014/main" id="{15638398-7372-3C3D-29FF-7B0064769ADD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387;p6">
                <a:extLst>
                  <a:ext uri="{FF2B5EF4-FFF2-40B4-BE49-F238E27FC236}">
                    <a16:creationId xmlns:a16="http://schemas.microsoft.com/office/drawing/2014/main" id="{04FE8684-D649-65CC-7F10-57DCE5B70CB2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388;p6">
                <a:extLst>
                  <a:ext uri="{FF2B5EF4-FFF2-40B4-BE49-F238E27FC236}">
                    <a16:creationId xmlns:a16="http://schemas.microsoft.com/office/drawing/2014/main" id="{D7F4CDD8-5552-2FE0-4230-D6C3CE73C071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Google Shape;389;p6">
              <a:extLst>
                <a:ext uri="{FF2B5EF4-FFF2-40B4-BE49-F238E27FC236}">
                  <a16:creationId xmlns:a16="http://schemas.microsoft.com/office/drawing/2014/main" id="{852658C6-B171-9949-463E-AB128F28860A}"/>
                </a:ext>
              </a:extLst>
            </p:cNvPr>
            <p:cNvGrpSpPr/>
            <p:nvPr/>
          </p:nvGrpSpPr>
          <p:grpSpPr>
            <a:xfrm rot="8100000">
              <a:off x="360970" y="4254025"/>
              <a:ext cx="485886" cy="941786"/>
              <a:chOff x="6142400" y="-2331525"/>
              <a:chExt cx="290450" cy="562975"/>
            </a:xfrm>
          </p:grpSpPr>
          <p:sp>
            <p:nvSpPr>
              <p:cNvPr id="17" name="Google Shape;390;p6">
                <a:extLst>
                  <a:ext uri="{FF2B5EF4-FFF2-40B4-BE49-F238E27FC236}">
                    <a16:creationId xmlns:a16="http://schemas.microsoft.com/office/drawing/2014/main" id="{5A323AAB-3C69-BB0B-3627-65261CE3F095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91;p6">
                <a:extLst>
                  <a:ext uri="{FF2B5EF4-FFF2-40B4-BE49-F238E27FC236}">
                    <a16:creationId xmlns:a16="http://schemas.microsoft.com/office/drawing/2014/main" id="{9B37B515-DC3A-C7EF-984E-7744B583BCF9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392;p6">
                <a:extLst>
                  <a:ext uri="{FF2B5EF4-FFF2-40B4-BE49-F238E27FC236}">
                    <a16:creationId xmlns:a16="http://schemas.microsoft.com/office/drawing/2014/main" id="{8C622E08-6D26-AC74-5788-B01AA5CBCF32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oogle Shape;393;p6">
              <a:extLst>
                <a:ext uri="{FF2B5EF4-FFF2-40B4-BE49-F238E27FC236}">
                  <a16:creationId xmlns:a16="http://schemas.microsoft.com/office/drawing/2014/main" id="{0855DA38-A155-F9A3-6B57-EC57C54E41F8}"/>
                </a:ext>
              </a:extLst>
            </p:cNvPr>
            <p:cNvGrpSpPr/>
            <p:nvPr/>
          </p:nvGrpSpPr>
          <p:grpSpPr>
            <a:xfrm rot="7629908" flipH="1">
              <a:off x="8418105" y="-127987"/>
              <a:ext cx="485883" cy="941780"/>
              <a:chOff x="6142400" y="-2331525"/>
              <a:chExt cx="290450" cy="562975"/>
            </a:xfrm>
          </p:grpSpPr>
          <p:sp>
            <p:nvSpPr>
              <p:cNvPr id="14" name="Google Shape;394;p6">
                <a:extLst>
                  <a:ext uri="{FF2B5EF4-FFF2-40B4-BE49-F238E27FC236}">
                    <a16:creationId xmlns:a16="http://schemas.microsoft.com/office/drawing/2014/main" id="{E4511D54-E607-DF59-D5B5-428BFF9ACB76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95;p6">
                <a:extLst>
                  <a:ext uri="{FF2B5EF4-FFF2-40B4-BE49-F238E27FC236}">
                    <a16:creationId xmlns:a16="http://schemas.microsoft.com/office/drawing/2014/main" id="{83EC67E1-B6F2-F1F0-526A-9BD3A6B3BFED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396;p6">
                <a:extLst>
                  <a:ext uri="{FF2B5EF4-FFF2-40B4-BE49-F238E27FC236}">
                    <a16:creationId xmlns:a16="http://schemas.microsoft.com/office/drawing/2014/main" id="{EDD7ED39-A9BC-F5AF-585A-4C1B60C44FAA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397;p6">
              <a:extLst>
                <a:ext uri="{FF2B5EF4-FFF2-40B4-BE49-F238E27FC236}">
                  <a16:creationId xmlns:a16="http://schemas.microsoft.com/office/drawing/2014/main" id="{275979C8-41B8-F6AE-A3D6-75AFCA28539B}"/>
                </a:ext>
              </a:extLst>
            </p:cNvPr>
            <p:cNvGrpSpPr/>
            <p:nvPr/>
          </p:nvGrpSpPr>
          <p:grpSpPr>
            <a:xfrm rot="-8100000" flipH="1">
              <a:off x="8418086" y="4254025"/>
              <a:ext cx="485886" cy="941786"/>
              <a:chOff x="6142400" y="-2331525"/>
              <a:chExt cx="290450" cy="562975"/>
            </a:xfrm>
          </p:grpSpPr>
          <p:sp>
            <p:nvSpPr>
              <p:cNvPr id="11" name="Google Shape;398;p6">
                <a:extLst>
                  <a:ext uri="{FF2B5EF4-FFF2-40B4-BE49-F238E27FC236}">
                    <a16:creationId xmlns:a16="http://schemas.microsoft.com/office/drawing/2014/main" id="{4B95388A-E342-E958-AED8-55FDE4A9D048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99;p6">
                <a:extLst>
                  <a:ext uri="{FF2B5EF4-FFF2-40B4-BE49-F238E27FC236}">
                    <a16:creationId xmlns:a16="http://schemas.microsoft.com/office/drawing/2014/main" id="{A237BF25-B008-321F-2174-3F02294E330B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400;p6">
                <a:extLst>
                  <a:ext uri="{FF2B5EF4-FFF2-40B4-BE49-F238E27FC236}">
                    <a16:creationId xmlns:a16="http://schemas.microsoft.com/office/drawing/2014/main" id="{8D9F1B3C-F419-F787-0464-83028BCB87E9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5591D75B-F495-C01B-FE51-A93A79E00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552" y="1335238"/>
            <a:ext cx="1390650" cy="4267200"/>
          </a:xfrm>
          <a:prstGeom prst="rect">
            <a:avLst/>
          </a:prstGeom>
        </p:spPr>
      </p:pic>
      <p:sp>
        <p:nvSpPr>
          <p:cNvPr id="3" name="Text 5">
            <a:extLst>
              <a:ext uri="{FF2B5EF4-FFF2-40B4-BE49-F238E27FC236}">
                <a16:creationId xmlns:a16="http://schemas.microsoft.com/office/drawing/2014/main" id="{427D192B-4E0D-784A-C3BD-F4CB7378E884}"/>
              </a:ext>
            </a:extLst>
          </p:cNvPr>
          <p:cNvSpPr/>
          <p:nvPr/>
        </p:nvSpPr>
        <p:spPr>
          <a:xfrm>
            <a:off x="9730700" y="5559712"/>
            <a:ext cx="131635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278"/>
              </a:lnSpc>
            </a:pPr>
            <a:r>
              <a:rPr lang="en-US" sz="1600" dirty="0">
                <a:solidFill>
                  <a:srgbClr val="EBCCBB"/>
                </a:solidFill>
                <a:latin typeface="Albert Sans Black" pitchFamily="2" charset="0"/>
                <a:cs typeface="Gelasio" pitchFamily="34" charset="-120"/>
              </a:rPr>
              <a:t>The Bad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65FFC-0F61-CDB7-4934-B693231C3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67" y="4661463"/>
            <a:ext cx="1624702" cy="840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65CB0-0A4F-7750-4EF4-DA142901F983}"/>
              </a:ext>
            </a:extLst>
          </p:cNvPr>
          <p:cNvSpPr txBox="1"/>
          <p:nvPr/>
        </p:nvSpPr>
        <p:spPr>
          <a:xfrm>
            <a:off x="1519375" y="5559757"/>
            <a:ext cx="2145143" cy="300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61970">
              <a:lnSpc>
                <a:spcPts val="1844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1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Enable collapsible groups 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F3D1DB6-923E-ACE0-4730-302F3073F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443" y="4665187"/>
            <a:ext cx="1130504" cy="847879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B6A22803-4EEF-6F04-28F9-5F915EF105B7}"/>
              </a:ext>
            </a:extLst>
          </p:cNvPr>
          <p:cNvSpPr/>
          <p:nvPr/>
        </p:nvSpPr>
        <p:spPr>
          <a:xfrm>
            <a:off x="3899877" y="4532924"/>
            <a:ext cx="288000" cy="28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266DEA5-CB64-3025-F856-70AFDEEE432C}"/>
              </a:ext>
            </a:extLst>
          </p:cNvPr>
          <p:cNvSpPr/>
          <p:nvPr/>
        </p:nvSpPr>
        <p:spPr>
          <a:xfrm>
            <a:off x="3911600" y="4896339"/>
            <a:ext cx="288000" cy="28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5D9BAC-793C-DC5D-7BBD-265492A43864}"/>
              </a:ext>
            </a:extLst>
          </p:cNvPr>
          <p:cNvSpPr/>
          <p:nvPr/>
        </p:nvSpPr>
        <p:spPr>
          <a:xfrm>
            <a:off x="2020277" y="5115170"/>
            <a:ext cx="910493" cy="28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4618851" y="1594363"/>
            <a:ext cx="3785096" cy="2714625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 dirty="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94333" y="749003"/>
            <a:ext cx="7117854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4556"/>
              </a:lnSpc>
            </a:pPr>
            <a:r>
              <a:rPr lang="en-GB" sz="400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Icons: Symbols of Digital Range</a:t>
            </a:r>
            <a:endParaRPr lang="en-US" sz="4000">
              <a:solidFill>
                <a:prstClr val="black"/>
              </a:solidFill>
              <a:latin typeface="Eastwood" pitchFamily="50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94333" y="1594363"/>
            <a:ext cx="3785096" cy="2714625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Medium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79475" y="2190849"/>
            <a:ext cx="3414812" cy="1943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Enhance visual appeal of the UI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Custom table icons updated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 colour icons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Brand consistency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NB: Custom icons currently do not work with “New Look”</a:t>
            </a:r>
          </a:p>
        </p:txBody>
      </p:sp>
      <p:sp>
        <p:nvSpPr>
          <p:cNvPr id="11" name="Text 8"/>
          <p:cNvSpPr/>
          <p:nvPr/>
        </p:nvSpPr>
        <p:spPr>
          <a:xfrm>
            <a:off x="4849713" y="2190849"/>
            <a:ext cx="3414812" cy="8495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Mixing different styles of icons (color and monochrome)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Mix of empty &amp; filled icons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94333" y="4451787"/>
            <a:ext cx="7710527" cy="1603772"/>
          </a:xfrm>
          <a:prstGeom prst="roundRect">
            <a:avLst>
              <a:gd name="adj" fmla="val 6927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79475" y="5090617"/>
            <a:ext cx="7385050" cy="8331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Using the default "puzzle" icons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User cannot benefit from the collapsible navigation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24BDC9-D32A-3B4A-67BA-F84C1833891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78" y="1667796"/>
            <a:ext cx="576000" cy="576000"/>
            <a:chOff x="2139520" y="1468634"/>
            <a:chExt cx="504000" cy="504000"/>
          </a:xfrm>
        </p:grpSpPr>
        <p:sp>
          <p:nvSpPr>
            <p:cNvPr id="15" name="Shape 5">
              <a:extLst>
                <a:ext uri="{FF2B5EF4-FFF2-40B4-BE49-F238E27FC236}">
                  <a16:creationId xmlns:a16="http://schemas.microsoft.com/office/drawing/2014/main" id="{40A1C0DC-A99E-152C-0FDA-44C7BD31329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16" name="Google Shape;3038;p53">
              <a:extLst>
                <a:ext uri="{FF2B5EF4-FFF2-40B4-BE49-F238E27FC236}">
                  <a16:creationId xmlns:a16="http://schemas.microsoft.com/office/drawing/2014/main" id="{79179E6C-B5F3-B5AD-68F0-DEB34BF7D2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17" name="Google Shape;3039;p53">
                <a:extLst>
                  <a:ext uri="{FF2B5EF4-FFF2-40B4-BE49-F238E27FC236}">
                    <a16:creationId xmlns:a16="http://schemas.microsoft.com/office/drawing/2014/main" id="{B1B98F68-1628-2DCA-4011-B119DF640FDE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9" name="Google Shape;3040;p53">
                <a:extLst>
                  <a:ext uri="{FF2B5EF4-FFF2-40B4-BE49-F238E27FC236}">
                    <a16:creationId xmlns:a16="http://schemas.microsoft.com/office/drawing/2014/main" id="{E0D9FB01-28B3-2778-758F-92AB1C5160DF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0" name="Google Shape;3041;p53">
                <a:extLst>
                  <a:ext uri="{FF2B5EF4-FFF2-40B4-BE49-F238E27FC236}">
                    <a16:creationId xmlns:a16="http://schemas.microsoft.com/office/drawing/2014/main" id="{95BFE057-67EA-F6F7-8D4B-CBD0365520BA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" name="Google Shape;3042;p53">
                <a:extLst>
                  <a:ext uri="{FF2B5EF4-FFF2-40B4-BE49-F238E27FC236}">
                    <a16:creationId xmlns:a16="http://schemas.microsoft.com/office/drawing/2014/main" id="{9EE6E0C2-3B51-D6D2-18E1-EF7C6417C0EB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" name="Google Shape;3043;p53">
                <a:extLst>
                  <a:ext uri="{FF2B5EF4-FFF2-40B4-BE49-F238E27FC236}">
                    <a16:creationId xmlns:a16="http://schemas.microsoft.com/office/drawing/2014/main" id="{588F182D-44B2-0C5A-DA84-6F0527180373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" name="Google Shape;3044;p53">
                <a:extLst>
                  <a:ext uri="{FF2B5EF4-FFF2-40B4-BE49-F238E27FC236}">
                    <a16:creationId xmlns:a16="http://schemas.microsoft.com/office/drawing/2014/main" id="{9DADD3EC-F2B4-A717-980F-9796C2E25AC4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" name="Google Shape;3045;p53">
                <a:extLst>
                  <a:ext uri="{FF2B5EF4-FFF2-40B4-BE49-F238E27FC236}">
                    <a16:creationId xmlns:a16="http://schemas.microsoft.com/office/drawing/2014/main" id="{FFAFFFA8-34AE-9DC3-B292-8D02F01743FA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" name="Google Shape;3046;p53">
                <a:extLst>
                  <a:ext uri="{FF2B5EF4-FFF2-40B4-BE49-F238E27FC236}">
                    <a16:creationId xmlns:a16="http://schemas.microsoft.com/office/drawing/2014/main" id="{135B56A9-8144-431C-7D99-C7D60239FAE0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" name="Google Shape;3047;p53">
                <a:extLst>
                  <a:ext uri="{FF2B5EF4-FFF2-40B4-BE49-F238E27FC236}">
                    <a16:creationId xmlns:a16="http://schemas.microsoft.com/office/drawing/2014/main" id="{8C6303B3-2244-240D-03A2-A9A5B6D550A0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" name="Google Shape;3048;p53">
                <a:extLst>
                  <a:ext uri="{FF2B5EF4-FFF2-40B4-BE49-F238E27FC236}">
                    <a16:creationId xmlns:a16="http://schemas.microsoft.com/office/drawing/2014/main" id="{2FA1D146-AF8F-83EF-1FDD-21A3566C91D0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8" name="Google Shape;3049;p53">
                <a:extLst>
                  <a:ext uri="{FF2B5EF4-FFF2-40B4-BE49-F238E27FC236}">
                    <a16:creationId xmlns:a16="http://schemas.microsoft.com/office/drawing/2014/main" id="{93D2369B-2CE6-FC16-4E68-35E91F45C0E9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9" name="Google Shape;3050;p53">
                <a:extLst>
                  <a:ext uri="{FF2B5EF4-FFF2-40B4-BE49-F238E27FC236}">
                    <a16:creationId xmlns:a16="http://schemas.microsoft.com/office/drawing/2014/main" id="{E7533095-D43E-8DD2-707B-ABA6F2D92EFC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0" name="Google Shape;3051;p53">
                <a:extLst>
                  <a:ext uri="{FF2B5EF4-FFF2-40B4-BE49-F238E27FC236}">
                    <a16:creationId xmlns:a16="http://schemas.microsoft.com/office/drawing/2014/main" id="{05064313-6580-5B99-5DDF-85CF87DE62BE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1" name="Google Shape;3052;p53">
                <a:extLst>
                  <a:ext uri="{FF2B5EF4-FFF2-40B4-BE49-F238E27FC236}">
                    <a16:creationId xmlns:a16="http://schemas.microsoft.com/office/drawing/2014/main" id="{9AC63C2E-5C3B-9B4A-8057-CB866C852D0B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2" name="Google Shape;3053;p53">
                <a:extLst>
                  <a:ext uri="{FF2B5EF4-FFF2-40B4-BE49-F238E27FC236}">
                    <a16:creationId xmlns:a16="http://schemas.microsoft.com/office/drawing/2014/main" id="{42D5C9AE-F70D-3B69-1767-B445212D3E6D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3" name="Google Shape;3054;p53">
                <a:extLst>
                  <a:ext uri="{FF2B5EF4-FFF2-40B4-BE49-F238E27FC236}">
                    <a16:creationId xmlns:a16="http://schemas.microsoft.com/office/drawing/2014/main" id="{527E73C6-9823-36D2-7777-BDF2FFF9689B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4" name="Google Shape;3055;p53">
                <a:extLst>
                  <a:ext uri="{FF2B5EF4-FFF2-40B4-BE49-F238E27FC236}">
                    <a16:creationId xmlns:a16="http://schemas.microsoft.com/office/drawing/2014/main" id="{C9F3BCD9-624C-F6C9-63AB-738C02E5825A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5" name="Google Shape;3056;p53">
                <a:extLst>
                  <a:ext uri="{FF2B5EF4-FFF2-40B4-BE49-F238E27FC236}">
                    <a16:creationId xmlns:a16="http://schemas.microsoft.com/office/drawing/2014/main" id="{B4C12494-94D9-6824-6331-162358B3F42B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6" name="Google Shape;3057;p53">
                <a:extLst>
                  <a:ext uri="{FF2B5EF4-FFF2-40B4-BE49-F238E27FC236}">
                    <a16:creationId xmlns:a16="http://schemas.microsoft.com/office/drawing/2014/main" id="{07F128CB-95A4-C573-AE20-D87C100AA310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7" name="Google Shape;3058;p53">
                <a:extLst>
                  <a:ext uri="{FF2B5EF4-FFF2-40B4-BE49-F238E27FC236}">
                    <a16:creationId xmlns:a16="http://schemas.microsoft.com/office/drawing/2014/main" id="{0EC1441C-46F9-A7B0-A366-4B1C5A7A56E5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8" name="Google Shape;3059;p53">
                <a:extLst>
                  <a:ext uri="{FF2B5EF4-FFF2-40B4-BE49-F238E27FC236}">
                    <a16:creationId xmlns:a16="http://schemas.microsoft.com/office/drawing/2014/main" id="{432FFFB3-483F-0F8C-FCC6-9DB323240BB5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39" name="Google Shape;3060;p53">
                <a:extLst>
                  <a:ext uri="{FF2B5EF4-FFF2-40B4-BE49-F238E27FC236}">
                    <a16:creationId xmlns:a16="http://schemas.microsoft.com/office/drawing/2014/main" id="{174CE057-A209-EAD9-835A-0DF1195B5BF9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0" name="Google Shape;3061;p53">
                <a:extLst>
                  <a:ext uri="{FF2B5EF4-FFF2-40B4-BE49-F238E27FC236}">
                    <a16:creationId xmlns:a16="http://schemas.microsoft.com/office/drawing/2014/main" id="{52F8B4AB-D6A9-904D-864F-054727088CA9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1" name="Google Shape;3062;p53">
                <a:extLst>
                  <a:ext uri="{FF2B5EF4-FFF2-40B4-BE49-F238E27FC236}">
                    <a16:creationId xmlns:a16="http://schemas.microsoft.com/office/drawing/2014/main" id="{01AD41A3-588D-F9C5-7715-43B6B3FAC0C9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C993B68-C486-B918-47D6-CACF7A9786D2}"/>
              </a:ext>
            </a:extLst>
          </p:cNvPr>
          <p:cNvGrpSpPr>
            <a:grpSpLocks noChangeAspect="1"/>
          </p:cNvGrpSpPr>
          <p:nvPr/>
        </p:nvGrpSpPr>
        <p:grpSpPr>
          <a:xfrm>
            <a:off x="4705197" y="1678657"/>
            <a:ext cx="576000" cy="576000"/>
            <a:chOff x="2153025" y="3017495"/>
            <a:chExt cx="504000" cy="504000"/>
          </a:xfrm>
        </p:grpSpPr>
        <p:sp>
          <p:nvSpPr>
            <p:cNvPr id="43" name="Shape 10">
              <a:extLst>
                <a:ext uri="{FF2B5EF4-FFF2-40B4-BE49-F238E27FC236}">
                  <a16:creationId xmlns:a16="http://schemas.microsoft.com/office/drawing/2014/main" id="{6E1BE7E3-26D1-C546-97CE-AE5899710F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44" name="Google Shape;2829;p53">
              <a:extLst>
                <a:ext uri="{FF2B5EF4-FFF2-40B4-BE49-F238E27FC236}">
                  <a16:creationId xmlns:a16="http://schemas.microsoft.com/office/drawing/2014/main" id="{8ADBA2E0-B4C5-4A56-C222-8520388DBE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45" name="Google Shape;2830;p53">
                <a:extLst>
                  <a:ext uri="{FF2B5EF4-FFF2-40B4-BE49-F238E27FC236}">
                    <a16:creationId xmlns:a16="http://schemas.microsoft.com/office/drawing/2014/main" id="{232F78BB-210D-7444-9EC3-16B0D4F12E6B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6" name="Google Shape;2831;p53">
                <a:extLst>
                  <a:ext uri="{FF2B5EF4-FFF2-40B4-BE49-F238E27FC236}">
                    <a16:creationId xmlns:a16="http://schemas.microsoft.com/office/drawing/2014/main" id="{59C0DD91-BBC7-711E-2487-E5F759D4427D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7" name="Google Shape;2832;p53">
                <a:extLst>
                  <a:ext uri="{FF2B5EF4-FFF2-40B4-BE49-F238E27FC236}">
                    <a16:creationId xmlns:a16="http://schemas.microsoft.com/office/drawing/2014/main" id="{EDE1E671-A7F8-6C20-6F5A-5E2793A75AE7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8" name="Google Shape;2833;p53">
                <a:extLst>
                  <a:ext uri="{FF2B5EF4-FFF2-40B4-BE49-F238E27FC236}">
                    <a16:creationId xmlns:a16="http://schemas.microsoft.com/office/drawing/2014/main" id="{A04303E6-8485-60FA-5D12-BD1F4A642DE0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49" name="Google Shape;2834;p53">
                <a:extLst>
                  <a:ext uri="{FF2B5EF4-FFF2-40B4-BE49-F238E27FC236}">
                    <a16:creationId xmlns:a16="http://schemas.microsoft.com/office/drawing/2014/main" id="{9FD394E2-FD14-DCDF-5929-5B57CD17A822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0" name="Google Shape;2835;p53">
                <a:extLst>
                  <a:ext uri="{FF2B5EF4-FFF2-40B4-BE49-F238E27FC236}">
                    <a16:creationId xmlns:a16="http://schemas.microsoft.com/office/drawing/2014/main" id="{9D40D696-2BFB-F298-3917-1D154FDA99A2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1" name="Google Shape;2836;p53">
                <a:extLst>
                  <a:ext uri="{FF2B5EF4-FFF2-40B4-BE49-F238E27FC236}">
                    <a16:creationId xmlns:a16="http://schemas.microsoft.com/office/drawing/2014/main" id="{227EAD1D-7BDC-9558-EB83-A211C7133F0F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2" name="Google Shape;2837;p53">
                <a:extLst>
                  <a:ext uri="{FF2B5EF4-FFF2-40B4-BE49-F238E27FC236}">
                    <a16:creationId xmlns:a16="http://schemas.microsoft.com/office/drawing/2014/main" id="{DF86DB63-0F07-2091-D3D8-8C6F2205B71F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3" name="Google Shape;2838;p53">
                <a:extLst>
                  <a:ext uri="{FF2B5EF4-FFF2-40B4-BE49-F238E27FC236}">
                    <a16:creationId xmlns:a16="http://schemas.microsoft.com/office/drawing/2014/main" id="{3DDFE955-3152-6281-B721-3379B9514FAC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4" name="Google Shape;2839;p53">
                <a:extLst>
                  <a:ext uri="{FF2B5EF4-FFF2-40B4-BE49-F238E27FC236}">
                    <a16:creationId xmlns:a16="http://schemas.microsoft.com/office/drawing/2014/main" id="{CBD6573B-46BB-510B-A9B9-30435EB29536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5" name="Google Shape;2840;p53">
                <a:extLst>
                  <a:ext uri="{FF2B5EF4-FFF2-40B4-BE49-F238E27FC236}">
                    <a16:creationId xmlns:a16="http://schemas.microsoft.com/office/drawing/2014/main" id="{78D3A24D-DDC7-B37B-263E-AE7E2327841E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6" name="Google Shape;2841;p53">
                <a:extLst>
                  <a:ext uri="{FF2B5EF4-FFF2-40B4-BE49-F238E27FC236}">
                    <a16:creationId xmlns:a16="http://schemas.microsoft.com/office/drawing/2014/main" id="{875B4A51-A47E-6AEB-B2DE-6A19F5F4D45A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7" name="Google Shape;2842;p53">
                <a:extLst>
                  <a:ext uri="{FF2B5EF4-FFF2-40B4-BE49-F238E27FC236}">
                    <a16:creationId xmlns:a16="http://schemas.microsoft.com/office/drawing/2014/main" id="{3ECC9403-C20C-555C-C284-6ACF9E73FD53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8" name="Google Shape;2843;p53">
                <a:extLst>
                  <a:ext uri="{FF2B5EF4-FFF2-40B4-BE49-F238E27FC236}">
                    <a16:creationId xmlns:a16="http://schemas.microsoft.com/office/drawing/2014/main" id="{90F772A1-10CA-236C-7069-B99C5FD80B36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59" name="Google Shape;2844;p53">
                <a:extLst>
                  <a:ext uri="{FF2B5EF4-FFF2-40B4-BE49-F238E27FC236}">
                    <a16:creationId xmlns:a16="http://schemas.microsoft.com/office/drawing/2014/main" id="{872CFE58-7479-9DB8-506E-64E0EC0D4740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0" name="Google Shape;2845;p53">
                <a:extLst>
                  <a:ext uri="{FF2B5EF4-FFF2-40B4-BE49-F238E27FC236}">
                    <a16:creationId xmlns:a16="http://schemas.microsoft.com/office/drawing/2014/main" id="{82EC3D4E-5A01-2062-86E8-208F0B30F97B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1" name="Google Shape;2846;p53">
                <a:extLst>
                  <a:ext uri="{FF2B5EF4-FFF2-40B4-BE49-F238E27FC236}">
                    <a16:creationId xmlns:a16="http://schemas.microsoft.com/office/drawing/2014/main" id="{9323E8C3-A204-D068-D004-CF1F74888011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2" name="Google Shape;2847;p53">
                <a:extLst>
                  <a:ext uri="{FF2B5EF4-FFF2-40B4-BE49-F238E27FC236}">
                    <a16:creationId xmlns:a16="http://schemas.microsoft.com/office/drawing/2014/main" id="{F8AD91CB-2C44-48AC-EA59-4B57B40CF59D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AAE7AD-3E2C-9997-A69A-7398BED935E1}"/>
              </a:ext>
            </a:extLst>
          </p:cNvPr>
          <p:cNvGrpSpPr>
            <a:grpSpLocks noChangeAspect="1"/>
          </p:cNvGrpSpPr>
          <p:nvPr/>
        </p:nvGrpSpPr>
        <p:grpSpPr>
          <a:xfrm>
            <a:off x="741024" y="4582030"/>
            <a:ext cx="576000" cy="576000"/>
            <a:chOff x="2160786" y="5639676"/>
            <a:chExt cx="504000" cy="504000"/>
          </a:xfrm>
        </p:grpSpPr>
        <p:sp>
          <p:nvSpPr>
            <p:cNvPr id="64" name="Shape 15">
              <a:extLst>
                <a:ext uri="{FF2B5EF4-FFF2-40B4-BE49-F238E27FC236}">
                  <a16:creationId xmlns:a16="http://schemas.microsoft.com/office/drawing/2014/main" id="{DFD0A950-81FB-6FAB-BE63-F4C4D0F19BA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65" name="Google Shape;3148;p53">
              <a:extLst>
                <a:ext uri="{FF2B5EF4-FFF2-40B4-BE49-F238E27FC236}">
                  <a16:creationId xmlns:a16="http://schemas.microsoft.com/office/drawing/2014/main" id="{7F559C87-6C81-51F1-BCD4-99E3E072F4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66" name="Google Shape;3149;p53">
                <a:extLst>
                  <a:ext uri="{FF2B5EF4-FFF2-40B4-BE49-F238E27FC236}">
                    <a16:creationId xmlns:a16="http://schemas.microsoft.com/office/drawing/2014/main" id="{4B8CBBC0-1FDC-A27B-3CCD-74C4F4718088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7" name="Google Shape;3150;p53">
                <a:extLst>
                  <a:ext uri="{FF2B5EF4-FFF2-40B4-BE49-F238E27FC236}">
                    <a16:creationId xmlns:a16="http://schemas.microsoft.com/office/drawing/2014/main" id="{CAF9FD43-21CC-9D15-8D83-BE4FF18D74F3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8" name="Google Shape;3151;p53">
                <a:extLst>
                  <a:ext uri="{FF2B5EF4-FFF2-40B4-BE49-F238E27FC236}">
                    <a16:creationId xmlns:a16="http://schemas.microsoft.com/office/drawing/2014/main" id="{B543D1B6-A541-E69F-C5DE-AAA74C78C1CD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69" name="Google Shape;3152;p53">
                <a:extLst>
                  <a:ext uri="{FF2B5EF4-FFF2-40B4-BE49-F238E27FC236}">
                    <a16:creationId xmlns:a16="http://schemas.microsoft.com/office/drawing/2014/main" id="{6C978E47-CB8B-63B2-9752-8B694FF7AA35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0" name="Google Shape;3153;p53">
                <a:extLst>
                  <a:ext uri="{FF2B5EF4-FFF2-40B4-BE49-F238E27FC236}">
                    <a16:creationId xmlns:a16="http://schemas.microsoft.com/office/drawing/2014/main" id="{6A3BEAB9-71E8-BB3D-EF18-1215ADED3E97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1" name="Google Shape;3154;p53">
                <a:extLst>
                  <a:ext uri="{FF2B5EF4-FFF2-40B4-BE49-F238E27FC236}">
                    <a16:creationId xmlns:a16="http://schemas.microsoft.com/office/drawing/2014/main" id="{A30CCD57-7422-9BC0-F9B9-7AEAD976FBE2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2" name="Google Shape;3155;p53">
                <a:extLst>
                  <a:ext uri="{FF2B5EF4-FFF2-40B4-BE49-F238E27FC236}">
                    <a16:creationId xmlns:a16="http://schemas.microsoft.com/office/drawing/2014/main" id="{32761323-ECBA-BE8B-C37B-1D881D58364E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3" name="Google Shape;3156;p53">
                <a:extLst>
                  <a:ext uri="{FF2B5EF4-FFF2-40B4-BE49-F238E27FC236}">
                    <a16:creationId xmlns:a16="http://schemas.microsoft.com/office/drawing/2014/main" id="{FE7C05DC-CD52-1BF9-CBF9-B6D57DD51F63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4" name="Google Shape;3157;p53">
                <a:extLst>
                  <a:ext uri="{FF2B5EF4-FFF2-40B4-BE49-F238E27FC236}">
                    <a16:creationId xmlns:a16="http://schemas.microsoft.com/office/drawing/2014/main" id="{9EDDABAF-1AC7-2A73-731E-0FB343C27EBC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5" name="Google Shape;3158;p53">
                <a:extLst>
                  <a:ext uri="{FF2B5EF4-FFF2-40B4-BE49-F238E27FC236}">
                    <a16:creationId xmlns:a16="http://schemas.microsoft.com/office/drawing/2014/main" id="{3E48603C-4B88-861F-DFFC-DF912A1EBBAA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6" name="Google Shape;3159;p53">
                <a:extLst>
                  <a:ext uri="{FF2B5EF4-FFF2-40B4-BE49-F238E27FC236}">
                    <a16:creationId xmlns:a16="http://schemas.microsoft.com/office/drawing/2014/main" id="{092149A9-1102-37D9-E0ED-60A70D18A7B3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7" name="Google Shape;3160;p53">
                <a:extLst>
                  <a:ext uri="{FF2B5EF4-FFF2-40B4-BE49-F238E27FC236}">
                    <a16:creationId xmlns:a16="http://schemas.microsoft.com/office/drawing/2014/main" id="{69D7ABAD-D3DC-A74D-1155-EB94613FA664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8" name="Google Shape;3161;p53">
                <a:extLst>
                  <a:ext uri="{FF2B5EF4-FFF2-40B4-BE49-F238E27FC236}">
                    <a16:creationId xmlns:a16="http://schemas.microsoft.com/office/drawing/2014/main" id="{763AB397-3F18-6C75-8324-C4267748C410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9" name="Google Shape;3162;p53">
                <a:extLst>
                  <a:ext uri="{FF2B5EF4-FFF2-40B4-BE49-F238E27FC236}">
                    <a16:creationId xmlns:a16="http://schemas.microsoft.com/office/drawing/2014/main" id="{18827063-8EA9-320C-BBCF-8D26C4323DED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0" name="Google Shape;3163;p53">
                <a:extLst>
                  <a:ext uri="{FF2B5EF4-FFF2-40B4-BE49-F238E27FC236}">
                    <a16:creationId xmlns:a16="http://schemas.microsoft.com/office/drawing/2014/main" id="{01CC3D03-7A23-0F44-30C4-B07B5E5E1BE4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1" name="Google Shape;3164;p53">
                <a:extLst>
                  <a:ext uri="{FF2B5EF4-FFF2-40B4-BE49-F238E27FC236}">
                    <a16:creationId xmlns:a16="http://schemas.microsoft.com/office/drawing/2014/main" id="{C102825C-D58E-55F7-4D9A-F8B883245EA5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2" name="Google Shape;3165;p53">
                <a:extLst>
                  <a:ext uri="{FF2B5EF4-FFF2-40B4-BE49-F238E27FC236}">
                    <a16:creationId xmlns:a16="http://schemas.microsoft.com/office/drawing/2014/main" id="{D44A905C-378C-89C2-9CD3-D243032C0770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3" name="Google Shape;3166;p53">
                <a:extLst>
                  <a:ext uri="{FF2B5EF4-FFF2-40B4-BE49-F238E27FC236}">
                    <a16:creationId xmlns:a16="http://schemas.microsoft.com/office/drawing/2014/main" id="{EEEA3CA5-F863-4EA7-AAE6-7B632D57FB23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4" name="Google Shape;3167;p53">
                <a:extLst>
                  <a:ext uri="{FF2B5EF4-FFF2-40B4-BE49-F238E27FC236}">
                    <a16:creationId xmlns:a16="http://schemas.microsoft.com/office/drawing/2014/main" id="{1262DE75-1CD1-A175-AAFD-0E4B71AACA7C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5" name="Google Shape;3168;p53">
                <a:extLst>
                  <a:ext uri="{FF2B5EF4-FFF2-40B4-BE49-F238E27FC236}">
                    <a16:creationId xmlns:a16="http://schemas.microsoft.com/office/drawing/2014/main" id="{E982D368-3744-FDEC-189B-DAE2C8F2BF0D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6" name="Google Shape;3169;p53">
                <a:extLst>
                  <a:ext uri="{FF2B5EF4-FFF2-40B4-BE49-F238E27FC236}">
                    <a16:creationId xmlns:a16="http://schemas.microsoft.com/office/drawing/2014/main" id="{E2EA232C-A845-68D3-81E5-902DE2E81A7D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7" name="Google Shape;3170;p53">
                <a:extLst>
                  <a:ext uri="{FF2B5EF4-FFF2-40B4-BE49-F238E27FC236}">
                    <a16:creationId xmlns:a16="http://schemas.microsoft.com/office/drawing/2014/main" id="{A2017F26-12C4-78CC-1B45-FF9F279152EC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sp>
        <p:nvSpPr>
          <p:cNvPr id="10" name="Text 7"/>
          <p:cNvSpPr/>
          <p:nvPr/>
        </p:nvSpPr>
        <p:spPr>
          <a:xfrm>
            <a:off x="5164348" y="179050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94110" y="179050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94110" y="469026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822">
              <a:solidFill>
                <a:prstClr val="black"/>
              </a:solidFill>
              <a:latin typeface="Albert Sans Black" pitchFamily="2" charset="0"/>
            </a:endParaRPr>
          </a:p>
        </p:txBody>
      </p:sp>
      <p:grpSp>
        <p:nvGrpSpPr>
          <p:cNvPr id="142" name="Google Shape;627;p13">
            <a:extLst>
              <a:ext uri="{FF2B5EF4-FFF2-40B4-BE49-F238E27FC236}">
                <a16:creationId xmlns:a16="http://schemas.microsoft.com/office/drawing/2014/main" id="{B5942402-CDAC-65CB-6FBD-6908FBB3CB42}"/>
              </a:ext>
            </a:extLst>
          </p:cNvPr>
          <p:cNvGrpSpPr/>
          <p:nvPr/>
        </p:nvGrpSpPr>
        <p:grpSpPr>
          <a:xfrm>
            <a:off x="121808" y="144385"/>
            <a:ext cx="11567132" cy="6244495"/>
            <a:chOff x="-27" y="156"/>
            <a:chExt cx="8820785" cy="4855975"/>
          </a:xfrm>
        </p:grpSpPr>
        <p:grpSp>
          <p:nvGrpSpPr>
            <p:cNvPr id="152" name="Google Shape;628;p13">
              <a:extLst>
                <a:ext uri="{FF2B5EF4-FFF2-40B4-BE49-F238E27FC236}">
                  <a16:creationId xmlns:a16="http://schemas.microsoft.com/office/drawing/2014/main" id="{ADB62B79-C30E-1508-5E35-70C60E4F1448}"/>
                </a:ext>
              </a:extLst>
            </p:cNvPr>
            <p:cNvGrpSpPr/>
            <p:nvPr/>
          </p:nvGrpSpPr>
          <p:grpSpPr>
            <a:xfrm>
              <a:off x="-27" y="156"/>
              <a:ext cx="1817264" cy="1160265"/>
              <a:chOff x="1439275" y="-3710100"/>
              <a:chExt cx="1792350" cy="1440250"/>
            </a:xfrm>
          </p:grpSpPr>
          <p:sp>
            <p:nvSpPr>
              <p:cNvPr id="157" name="Google Shape;629;p13">
                <a:extLst>
                  <a:ext uri="{FF2B5EF4-FFF2-40B4-BE49-F238E27FC236}">
                    <a16:creationId xmlns:a16="http://schemas.microsoft.com/office/drawing/2014/main" id="{FBB22018-05D3-8D90-4977-C63E04ED1DEB}"/>
                  </a:ext>
                </a:extLst>
              </p:cNvPr>
              <p:cNvSpPr/>
              <p:nvPr/>
            </p:nvSpPr>
            <p:spPr>
              <a:xfrm>
                <a:off x="1887350" y="-3710100"/>
                <a:ext cx="1344275" cy="297925"/>
              </a:xfrm>
              <a:custGeom>
                <a:avLst/>
                <a:gdLst/>
                <a:ahLst/>
                <a:cxnLst/>
                <a:rect l="l" t="t" r="r" b="b"/>
                <a:pathLst>
                  <a:path w="53771" h="11917" extrusionOk="0">
                    <a:moveTo>
                      <a:pt x="17904" y="7381"/>
                    </a:moveTo>
                    <a:cubicBezTo>
                      <a:pt x="17904" y="7381"/>
                      <a:pt x="17924" y="7401"/>
                      <a:pt x="17944" y="7401"/>
                    </a:cubicBezTo>
                    <a:cubicBezTo>
                      <a:pt x="17924" y="7401"/>
                      <a:pt x="17924" y="7401"/>
                      <a:pt x="17904" y="7401"/>
                    </a:cubicBezTo>
                    <a:cubicBezTo>
                      <a:pt x="17884" y="7401"/>
                      <a:pt x="17844" y="7401"/>
                      <a:pt x="17824" y="7401"/>
                    </a:cubicBezTo>
                    <a:cubicBezTo>
                      <a:pt x="17725" y="7441"/>
                      <a:pt x="17625" y="7480"/>
                      <a:pt x="17526" y="7520"/>
                    </a:cubicBezTo>
                    <a:cubicBezTo>
                      <a:pt x="17387" y="7401"/>
                      <a:pt x="17287" y="7301"/>
                      <a:pt x="17168" y="7222"/>
                    </a:cubicBezTo>
                    <a:cubicBezTo>
                      <a:pt x="16949" y="7202"/>
                      <a:pt x="16929" y="7401"/>
                      <a:pt x="16810" y="7500"/>
                    </a:cubicBezTo>
                    <a:cubicBezTo>
                      <a:pt x="16651" y="7480"/>
                      <a:pt x="16730" y="7321"/>
                      <a:pt x="16651" y="7222"/>
                    </a:cubicBezTo>
                    <a:cubicBezTo>
                      <a:pt x="16531" y="7222"/>
                      <a:pt x="16372" y="7182"/>
                      <a:pt x="16253" y="7222"/>
                    </a:cubicBezTo>
                    <a:cubicBezTo>
                      <a:pt x="16034" y="7301"/>
                      <a:pt x="15934" y="7162"/>
                      <a:pt x="15755" y="7023"/>
                    </a:cubicBezTo>
                    <a:cubicBezTo>
                      <a:pt x="15716" y="7063"/>
                      <a:pt x="15696" y="7142"/>
                      <a:pt x="15676" y="7142"/>
                    </a:cubicBezTo>
                    <a:cubicBezTo>
                      <a:pt x="15417" y="7142"/>
                      <a:pt x="15179" y="7162"/>
                      <a:pt x="14960" y="7242"/>
                    </a:cubicBezTo>
                    <a:cubicBezTo>
                      <a:pt x="14920" y="7261"/>
                      <a:pt x="14840" y="7222"/>
                      <a:pt x="14801" y="7202"/>
                    </a:cubicBezTo>
                    <a:cubicBezTo>
                      <a:pt x="14761" y="7162"/>
                      <a:pt x="14721" y="7102"/>
                      <a:pt x="14681" y="7102"/>
                    </a:cubicBezTo>
                    <a:cubicBezTo>
                      <a:pt x="14462" y="7082"/>
                      <a:pt x="14303" y="6804"/>
                      <a:pt x="14045" y="6983"/>
                    </a:cubicBezTo>
                    <a:cubicBezTo>
                      <a:pt x="13846" y="6844"/>
                      <a:pt x="13587" y="6824"/>
                      <a:pt x="13408" y="6625"/>
                    </a:cubicBezTo>
                    <a:cubicBezTo>
                      <a:pt x="13309" y="6525"/>
                      <a:pt x="13209" y="6605"/>
                      <a:pt x="13149" y="6724"/>
                    </a:cubicBezTo>
                    <a:lnTo>
                      <a:pt x="13149" y="6724"/>
                    </a:lnTo>
                    <a:cubicBezTo>
                      <a:pt x="13030" y="6685"/>
                      <a:pt x="12931" y="6525"/>
                      <a:pt x="12752" y="6605"/>
                    </a:cubicBezTo>
                    <a:cubicBezTo>
                      <a:pt x="12732" y="6685"/>
                      <a:pt x="12692" y="6764"/>
                      <a:pt x="12652" y="6884"/>
                    </a:cubicBezTo>
                    <a:cubicBezTo>
                      <a:pt x="12394" y="6864"/>
                      <a:pt x="12115" y="6844"/>
                      <a:pt x="11837" y="6824"/>
                    </a:cubicBezTo>
                    <a:cubicBezTo>
                      <a:pt x="11817" y="6824"/>
                      <a:pt x="11817" y="6804"/>
                      <a:pt x="11817" y="6784"/>
                    </a:cubicBezTo>
                    <a:lnTo>
                      <a:pt x="11797" y="6784"/>
                    </a:lnTo>
                    <a:cubicBezTo>
                      <a:pt x="11856" y="6764"/>
                      <a:pt x="11916" y="6724"/>
                      <a:pt x="11996" y="6685"/>
                    </a:cubicBezTo>
                    <a:cubicBezTo>
                      <a:pt x="11936" y="6506"/>
                      <a:pt x="11797" y="6466"/>
                      <a:pt x="11618" y="6386"/>
                    </a:cubicBezTo>
                    <a:cubicBezTo>
                      <a:pt x="11598" y="6486"/>
                      <a:pt x="11578" y="6585"/>
                      <a:pt x="11578" y="6685"/>
                    </a:cubicBezTo>
                    <a:lnTo>
                      <a:pt x="11578" y="6665"/>
                    </a:lnTo>
                    <a:cubicBezTo>
                      <a:pt x="11498" y="6704"/>
                      <a:pt x="11419" y="6724"/>
                      <a:pt x="11319" y="6784"/>
                    </a:cubicBezTo>
                    <a:cubicBezTo>
                      <a:pt x="11260" y="6645"/>
                      <a:pt x="11220" y="6525"/>
                      <a:pt x="11160" y="6406"/>
                    </a:cubicBezTo>
                    <a:cubicBezTo>
                      <a:pt x="11120" y="6406"/>
                      <a:pt x="11061" y="6426"/>
                      <a:pt x="11021" y="6426"/>
                    </a:cubicBezTo>
                    <a:cubicBezTo>
                      <a:pt x="10961" y="6446"/>
                      <a:pt x="10902" y="6446"/>
                      <a:pt x="10862" y="6446"/>
                    </a:cubicBezTo>
                    <a:cubicBezTo>
                      <a:pt x="10683" y="6446"/>
                      <a:pt x="10663" y="6386"/>
                      <a:pt x="10683" y="6128"/>
                    </a:cubicBezTo>
                    <a:cubicBezTo>
                      <a:pt x="10603" y="6128"/>
                      <a:pt x="10484" y="6068"/>
                      <a:pt x="10424" y="6108"/>
                    </a:cubicBezTo>
                    <a:cubicBezTo>
                      <a:pt x="10265" y="6247"/>
                      <a:pt x="10106" y="6207"/>
                      <a:pt x="9927" y="6167"/>
                    </a:cubicBezTo>
                    <a:cubicBezTo>
                      <a:pt x="9728" y="6108"/>
                      <a:pt x="9509" y="6048"/>
                      <a:pt x="9290" y="6048"/>
                    </a:cubicBezTo>
                    <a:cubicBezTo>
                      <a:pt x="9032" y="6048"/>
                      <a:pt x="8773" y="6088"/>
                      <a:pt x="8514" y="6108"/>
                    </a:cubicBezTo>
                    <a:cubicBezTo>
                      <a:pt x="8455" y="6028"/>
                      <a:pt x="8395" y="5968"/>
                      <a:pt x="8355" y="5889"/>
                    </a:cubicBezTo>
                    <a:cubicBezTo>
                      <a:pt x="8117" y="6048"/>
                      <a:pt x="8117" y="6048"/>
                      <a:pt x="7719" y="6028"/>
                    </a:cubicBezTo>
                    <a:cubicBezTo>
                      <a:pt x="7699" y="6028"/>
                      <a:pt x="7659" y="6048"/>
                      <a:pt x="7619" y="6048"/>
                    </a:cubicBezTo>
                    <a:cubicBezTo>
                      <a:pt x="7619" y="6008"/>
                      <a:pt x="7619" y="5968"/>
                      <a:pt x="7619" y="5929"/>
                    </a:cubicBezTo>
                    <a:cubicBezTo>
                      <a:pt x="7599" y="5929"/>
                      <a:pt x="7579" y="5949"/>
                      <a:pt x="7599" y="5949"/>
                    </a:cubicBezTo>
                    <a:cubicBezTo>
                      <a:pt x="7599" y="5988"/>
                      <a:pt x="7619" y="6008"/>
                      <a:pt x="7639" y="6048"/>
                    </a:cubicBezTo>
                    <a:cubicBezTo>
                      <a:pt x="7540" y="6147"/>
                      <a:pt x="7460" y="6227"/>
                      <a:pt x="7321" y="6167"/>
                    </a:cubicBezTo>
                    <a:cubicBezTo>
                      <a:pt x="7241" y="6128"/>
                      <a:pt x="7162" y="6088"/>
                      <a:pt x="7082" y="6088"/>
                    </a:cubicBezTo>
                    <a:cubicBezTo>
                      <a:pt x="6784" y="6088"/>
                      <a:pt x="6565" y="5988"/>
                      <a:pt x="6466" y="5710"/>
                    </a:cubicBezTo>
                    <a:cubicBezTo>
                      <a:pt x="6485" y="5690"/>
                      <a:pt x="6505" y="5670"/>
                      <a:pt x="6525" y="5650"/>
                    </a:cubicBezTo>
                    <a:cubicBezTo>
                      <a:pt x="6525" y="5630"/>
                      <a:pt x="6525" y="5630"/>
                      <a:pt x="6505" y="5610"/>
                    </a:cubicBezTo>
                    <a:lnTo>
                      <a:pt x="6466" y="5730"/>
                    </a:lnTo>
                    <a:cubicBezTo>
                      <a:pt x="6446" y="5750"/>
                      <a:pt x="6366" y="5789"/>
                      <a:pt x="6366" y="5829"/>
                    </a:cubicBezTo>
                    <a:cubicBezTo>
                      <a:pt x="6346" y="5988"/>
                      <a:pt x="6227" y="6028"/>
                      <a:pt x="6107" y="6048"/>
                    </a:cubicBezTo>
                    <a:cubicBezTo>
                      <a:pt x="6048" y="6048"/>
                      <a:pt x="5948" y="6028"/>
                      <a:pt x="5909" y="6048"/>
                    </a:cubicBezTo>
                    <a:cubicBezTo>
                      <a:pt x="5809" y="6128"/>
                      <a:pt x="5749" y="6108"/>
                      <a:pt x="5630" y="6048"/>
                    </a:cubicBezTo>
                    <a:cubicBezTo>
                      <a:pt x="5431" y="5869"/>
                      <a:pt x="5411" y="5889"/>
                      <a:pt x="5272" y="6167"/>
                    </a:cubicBezTo>
                    <a:cubicBezTo>
                      <a:pt x="5232" y="6267"/>
                      <a:pt x="5172" y="6287"/>
                      <a:pt x="5073" y="6267"/>
                    </a:cubicBezTo>
                    <a:lnTo>
                      <a:pt x="5093" y="6287"/>
                    </a:lnTo>
                    <a:cubicBezTo>
                      <a:pt x="5033" y="6207"/>
                      <a:pt x="4993" y="6128"/>
                      <a:pt x="4934" y="6048"/>
                    </a:cubicBezTo>
                    <a:cubicBezTo>
                      <a:pt x="4795" y="5869"/>
                      <a:pt x="4615" y="5829"/>
                      <a:pt x="4337" y="5949"/>
                    </a:cubicBezTo>
                    <a:cubicBezTo>
                      <a:pt x="4357" y="5929"/>
                      <a:pt x="4377" y="5909"/>
                      <a:pt x="4377" y="5889"/>
                    </a:cubicBezTo>
                    <a:cubicBezTo>
                      <a:pt x="4377" y="5869"/>
                      <a:pt x="4357" y="5849"/>
                      <a:pt x="4337" y="5829"/>
                    </a:cubicBezTo>
                    <a:cubicBezTo>
                      <a:pt x="4337" y="5829"/>
                      <a:pt x="4317" y="5849"/>
                      <a:pt x="4317" y="5849"/>
                    </a:cubicBezTo>
                    <a:cubicBezTo>
                      <a:pt x="4337" y="5889"/>
                      <a:pt x="4337" y="5909"/>
                      <a:pt x="4357" y="5949"/>
                    </a:cubicBezTo>
                    <a:cubicBezTo>
                      <a:pt x="4377" y="6028"/>
                      <a:pt x="4436" y="6108"/>
                      <a:pt x="4357" y="6187"/>
                    </a:cubicBezTo>
                    <a:cubicBezTo>
                      <a:pt x="4218" y="6207"/>
                      <a:pt x="4078" y="6108"/>
                      <a:pt x="3979" y="6287"/>
                    </a:cubicBezTo>
                    <a:cubicBezTo>
                      <a:pt x="3999" y="6366"/>
                      <a:pt x="4019" y="6466"/>
                      <a:pt x="4039" y="6565"/>
                    </a:cubicBezTo>
                    <a:cubicBezTo>
                      <a:pt x="3700" y="6824"/>
                      <a:pt x="3681" y="6844"/>
                      <a:pt x="3581" y="6844"/>
                    </a:cubicBezTo>
                    <a:cubicBezTo>
                      <a:pt x="3422" y="6804"/>
                      <a:pt x="3342" y="6704"/>
                      <a:pt x="3283" y="6565"/>
                    </a:cubicBezTo>
                    <a:cubicBezTo>
                      <a:pt x="3283" y="6565"/>
                      <a:pt x="3243" y="6545"/>
                      <a:pt x="3223" y="6565"/>
                    </a:cubicBezTo>
                    <a:cubicBezTo>
                      <a:pt x="3064" y="6625"/>
                      <a:pt x="2964" y="6486"/>
                      <a:pt x="2845" y="6426"/>
                    </a:cubicBezTo>
                    <a:cubicBezTo>
                      <a:pt x="2626" y="6307"/>
                      <a:pt x="2487" y="6366"/>
                      <a:pt x="2407" y="6625"/>
                    </a:cubicBezTo>
                    <a:cubicBezTo>
                      <a:pt x="2388" y="6704"/>
                      <a:pt x="2407" y="6784"/>
                      <a:pt x="2407" y="6864"/>
                    </a:cubicBezTo>
                    <a:cubicBezTo>
                      <a:pt x="2368" y="6884"/>
                      <a:pt x="2328" y="6884"/>
                      <a:pt x="2288" y="6903"/>
                    </a:cubicBezTo>
                    <a:cubicBezTo>
                      <a:pt x="2049" y="6923"/>
                      <a:pt x="1990" y="7023"/>
                      <a:pt x="2109" y="7242"/>
                    </a:cubicBezTo>
                    <a:cubicBezTo>
                      <a:pt x="2129" y="7301"/>
                      <a:pt x="2169" y="7361"/>
                      <a:pt x="2208" y="7441"/>
                    </a:cubicBezTo>
                    <a:cubicBezTo>
                      <a:pt x="1970" y="7500"/>
                      <a:pt x="1751" y="7560"/>
                      <a:pt x="1532" y="7620"/>
                    </a:cubicBezTo>
                    <a:cubicBezTo>
                      <a:pt x="1512" y="7480"/>
                      <a:pt x="1512" y="7321"/>
                      <a:pt x="1512" y="7162"/>
                    </a:cubicBezTo>
                    <a:lnTo>
                      <a:pt x="1592" y="7202"/>
                    </a:lnTo>
                    <a:cubicBezTo>
                      <a:pt x="1592" y="7202"/>
                      <a:pt x="1612" y="7202"/>
                      <a:pt x="1632" y="7202"/>
                    </a:cubicBezTo>
                    <a:cubicBezTo>
                      <a:pt x="1612" y="7182"/>
                      <a:pt x="1612" y="7162"/>
                      <a:pt x="1592" y="7162"/>
                    </a:cubicBezTo>
                    <a:cubicBezTo>
                      <a:pt x="1572" y="7162"/>
                      <a:pt x="1532" y="7162"/>
                      <a:pt x="1512" y="7162"/>
                    </a:cubicBezTo>
                    <a:cubicBezTo>
                      <a:pt x="1512" y="7321"/>
                      <a:pt x="1512" y="7460"/>
                      <a:pt x="1512" y="7620"/>
                    </a:cubicBezTo>
                    <a:cubicBezTo>
                      <a:pt x="1632" y="7639"/>
                      <a:pt x="1731" y="7659"/>
                      <a:pt x="1771" y="7759"/>
                    </a:cubicBezTo>
                    <a:cubicBezTo>
                      <a:pt x="1572" y="7858"/>
                      <a:pt x="1353" y="7938"/>
                      <a:pt x="1154" y="8017"/>
                    </a:cubicBezTo>
                    <a:cubicBezTo>
                      <a:pt x="1214" y="8117"/>
                      <a:pt x="1293" y="8177"/>
                      <a:pt x="1313" y="8256"/>
                    </a:cubicBezTo>
                    <a:cubicBezTo>
                      <a:pt x="1313" y="8415"/>
                      <a:pt x="1293" y="8574"/>
                      <a:pt x="1274" y="8734"/>
                    </a:cubicBezTo>
                    <a:cubicBezTo>
                      <a:pt x="1234" y="9072"/>
                      <a:pt x="1313" y="9390"/>
                      <a:pt x="1552" y="9609"/>
                    </a:cubicBezTo>
                    <a:cubicBezTo>
                      <a:pt x="1731" y="9788"/>
                      <a:pt x="1930" y="9967"/>
                      <a:pt x="2208" y="9828"/>
                    </a:cubicBezTo>
                    <a:cubicBezTo>
                      <a:pt x="2407" y="9728"/>
                      <a:pt x="2606" y="9768"/>
                      <a:pt x="2785" y="9808"/>
                    </a:cubicBezTo>
                    <a:cubicBezTo>
                      <a:pt x="3064" y="9887"/>
                      <a:pt x="3322" y="9788"/>
                      <a:pt x="3501" y="9669"/>
                    </a:cubicBezTo>
                    <a:cubicBezTo>
                      <a:pt x="3700" y="9569"/>
                      <a:pt x="3860" y="9470"/>
                      <a:pt x="4078" y="9410"/>
                    </a:cubicBezTo>
                    <a:cubicBezTo>
                      <a:pt x="4397" y="9310"/>
                      <a:pt x="4476" y="9072"/>
                      <a:pt x="4238" y="8793"/>
                    </a:cubicBezTo>
                    <a:cubicBezTo>
                      <a:pt x="4118" y="8674"/>
                      <a:pt x="4019" y="8515"/>
                      <a:pt x="4039" y="8375"/>
                    </a:cubicBezTo>
                    <a:cubicBezTo>
                      <a:pt x="4078" y="8196"/>
                      <a:pt x="3959" y="8077"/>
                      <a:pt x="3939" y="7938"/>
                    </a:cubicBezTo>
                    <a:cubicBezTo>
                      <a:pt x="4098" y="7799"/>
                      <a:pt x="4158" y="7978"/>
                      <a:pt x="4238" y="8017"/>
                    </a:cubicBezTo>
                    <a:cubicBezTo>
                      <a:pt x="4496" y="7818"/>
                      <a:pt x="4516" y="7799"/>
                      <a:pt x="4596" y="7818"/>
                    </a:cubicBezTo>
                    <a:cubicBezTo>
                      <a:pt x="4675" y="7838"/>
                      <a:pt x="4735" y="7918"/>
                      <a:pt x="4814" y="7978"/>
                    </a:cubicBezTo>
                    <a:cubicBezTo>
                      <a:pt x="4775" y="7978"/>
                      <a:pt x="4735" y="7978"/>
                      <a:pt x="4715" y="7998"/>
                    </a:cubicBezTo>
                    <a:cubicBezTo>
                      <a:pt x="4695" y="8017"/>
                      <a:pt x="4675" y="8057"/>
                      <a:pt x="4655" y="8077"/>
                    </a:cubicBezTo>
                    <a:cubicBezTo>
                      <a:pt x="4695" y="8077"/>
                      <a:pt x="4755" y="8097"/>
                      <a:pt x="4755" y="8077"/>
                    </a:cubicBezTo>
                    <a:cubicBezTo>
                      <a:pt x="4775" y="8057"/>
                      <a:pt x="4795" y="7998"/>
                      <a:pt x="4795" y="7958"/>
                    </a:cubicBezTo>
                    <a:cubicBezTo>
                      <a:pt x="4993" y="8177"/>
                      <a:pt x="5192" y="8395"/>
                      <a:pt x="5252" y="8674"/>
                    </a:cubicBezTo>
                    <a:cubicBezTo>
                      <a:pt x="5292" y="8853"/>
                      <a:pt x="5431" y="8853"/>
                      <a:pt x="5531" y="8913"/>
                    </a:cubicBezTo>
                    <a:cubicBezTo>
                      <a:pt x="5650" y="9271"/>
                      <a:pt x="5570" y="9609"/>
                      <a:pt x="5511" y="9967"/>
                    </a:cubicBezTo>
                    <a:cubicBezTo>
                      <a:pt x="5491" y="10146"/>
                      <a:pt x="5352" y="10206"/>
                      <a:pt x="5252" y="10305"/>
                    </a:cubicBezTo>
                    <a:cubicBezTo>
                      <a:pt x="5192" y="10325"/>
                      <a:pt x="5133" y="10345"/>
                      <a:pt x="5073" y="10365"/>
                    </a:cubicBezTo>
                    <a:cubicBezTo>
                      <a:pt x="5053" y="10365"/>
                      <a:pt x="5073" y="10424"/>
                      <a:pt x="5073" y="10444"/>
                    </a:cubicBezTo>
                    <a:cubicBezTo>
                      <a:pt x="5093" y="10464"/>
                      <a:pt x="5133" y="10464"/>
                      <a:pt x="5133" y="10444"/>
                    </a:cubicBezTo>
                    <a:cubicBezTo>
                      <a:pt x="5172" y="10405"/>
                      <a:pt x="5212" y="10345"/>
                      <a:pt x="5232" y="10285"/>
                    </a:cubicBezTo>
                    <a:cubicBezTo>
                      <a:pt x="5411" y="10584"/>
                      <a:pt x="5411" y="10584"/>
                      <a:pt x="5172" y="10802"/>
                    </a:cubicBezTo>
                    <a:cubicBezTo>
                      <a:pt x="5153" y="10822"/>
                      <a:pt x="5153" y="10822"/>
                      <a:pt x="5133" y="10842"/>
                    </a:cubicBezTo>
                    <a:cubicBezTo>
                      <a:pt x="5133" y="10802"/>
                      <a:pt x="5113" y="10782"/>
                      <a:pt x="5113" y="10743"/>
                    </a:cubicBezTo>
                    <a:lnTo>
                      <a:pt x="5053" y="10782"/>
                    </a:lnTo>
                    <a:cubicBezTo>
                      <a:pt x="5093" y="10782"/>
                      <a:pt x="5113" y="10802"/>
                      <a:pt x="5153" y="10822"/>
                    </a:cubicBezTo>
                    <a:cubicBezTo>
                      <a:pt x="5133" y="10842"/>
                      <a:pt x="5153" y="10862"/>
                      <a:pt x="5133" y="10882"/>
                    </a:cubicBezTo>
                    <a:cubicBezTo>
                      <a:pt x="4974" y="11021"/>
                      <a:pt x="4954" y="11061"/>
                      <a:pt x="4934" y="11160"/>
                    </a:cubicBezTo>
                    <a:cubicBezTo>
                      <a:pt x="4914" y="11419"/>
                      <a:pt x="4795" y="11558"/>
                      <a:pt x="4556" y="11618"/>
                    </a:cubicBezTo>
                    <a:cubicBezTo>
                      <a:pt x="4456" y="11638"/>
                      <a:pt x="4377" y="11618"/>
                      <a:pt x="4337" y="11717"/>
                    </a:cubicBezTo>
                    <a:cubicBezTo>
                      <a:pt x="4317" y="11757"/>
                      <a:pt x="4218" y="11777"/>
                      <a:pt x="4198" y="11757"/>
                    </a:cubicBezTo>
                    <a:cubicBezTo>
                      <a:pt x="4039" y="11618"/>
                      <a:pt x="3919" y="11678"/>
                      <a:pt x="3800" y="11817"/>
                    </a:cubicBezTo>
                    <a:cubicBezTo>
                      <a:pt x="3740" y="11877"/>
                      <a:pt x="3641" y="11877"/>
                      <a:pt x="3541" y="11896"/>
                    </a:cubicBezTo>
                    <a:cubicBezTo>
                      <a:pt x="3581" y="11797"/>
                      <a:pt x="3641" y="11717"/>
                      <a:pt x="3621" y="11658"/>
                    </a:cubicBezTo>
                    <a:cubicBezTo>
                      <a:pt x="3561" y="11558"/>
                      <a:pt x="3462" y="11598"/>
                      <a:pt x="3382" y="11638"/>
                    </a:cubicBezTo>
                    <a:cubicBezTo>
                      <a:pt x="3044" y="11916"/>
                      <a:pt x="2666" y="11837"/>
                      <a:pt x="2308" y="11698"/>
                    </a:cubicBezTo>
                    <a:cubicBezTo>
                      <a:pt x="2109" y="11618"/>
                      <a:pt x="1910" y="11578"/>
                      <a:pt x="1711" y="11618"/>
                    </a:cubicBezTo>
                    <a:cubicBezTo>
                      <a:pt x="1691" y="11618"/>
                      <a:pt x="1671" y="11578"/>
                      <a:pt x="1632" y="11538"/>
                    </a:cubicBezTo>
                    <a:cubicBezTo>
                      <a:pt x="1651" y="11419"/>
                      <a:pt x="1831" y="11359"/>
                      <a:pt x="1731" y="11220"/>
                    </a:cubicBezTo>
                    <a:cubicBezTo>
                      <a:pt x="1771" y="11220"/>
                      <a:pt x="1831" y="11200"/>
                      <a:pt x="1870" y="11200"/>
                    </a:cubicBezTo>
                    <a:cubicBezTo>
                      <a:pt x="1850" y="11200"/>
                      <a:pt x="1831" y="11180"/>
                      <a:pt x="1831" y="11180"/>
                    </a:cubicBezTo>
                    <a:cubicBezTo>
                      <a:pt x="1811" y="11200"/>
                      <a:pt x="1771" y="11220"/>
                      <a:pt x="1751" y="11240"/>
                    </a:cubicBezTo>
                    <a:cubicBezTo>
                      <a:pt x="1532" y="11180"/>
                      <a:pt x="1293" y="11141"/>
                      <a:pt x="1055" y="11081"/>
                    </a:cubicBezTo>
                    <a:cubicBezTo>
                      <a:pt x="1035" y="10922"/>
                      <a:pt x="1015" y="10763"/>
                      <a:pt x="995" y="10584"/>
                    </a:cubicBezTo>
                    <a:cubicBezTo>
                      <a:pt x="935" y="10524"/>
                      <a:pt x="756" y="10643"/>
                      <a:pt x="776" y="10444"/>
                    </a:cubicBezTo>
                    <a:cubicBezTo>
                      <a:pt x="776" y="10325"/>
                      <a:pt x="657" y="10186"/>
                      <a:pt x="577" y="10066"/>
                    </a:cubicBezTo>
                    <a:cubicBezTo>
                      <a:pt x="239" y="9609"/>
                      <a:pt x="100" y="9092"/>
                      <a:pt x="60" y="8555"/>
                    </a:cubicBezTo>
                    <a:cubicBezTo>
                      <a:pt x="0" y="8157"/>
                      <a:pt x="100" y="7759"/>
                      <a:pt x="100" y="7361"/>
                    </a:cubicBezTo>
                    <a:cubicBezTo>
                      <a:pt x="100" y="7122"/>
                      <a:pt x="219" y="6923"/>
                      <a:pt x="378" y="6884"/>
                    </a:cubicBezTo>
                    <a:cubicBezTo>
                      <a:pt x="617" y="6784"/>
                      <a:pt x="677" y="6605"/>
                      <a:pt x="796" y="6446"/>
                    </a:cubicBezTo>
                    <a:cubicBezTo>
                      <a:pt x="856" y="6366"/>
                      <a:pt x="915" y="6307"/>
                      <a:pt x="975" y="6247"/>
                    </a:cubicBezTo>
                    <a:cubicBezTo>
                      <a:pt x="1353" y="5949"/>
                      <a:pt x="1910" y="5610"/>
                      <a:pt x="2407" y="5431"/>
                    </a:cubicBezTo>
                    <a:cubicBezTo>
                      <a:pt x="2467" y="5392"/>
                      <a:pt x="2527" y="5352"/>
                      <a:pt x="2586" y="5312"/>
                    </a:cubicBezTo>
                    <a:cubicBezTo>
                      <a:pt x="2666" y="5252"/>
                      <a:pt x="2746" y="5173"/>
                      <a:pt x="2845" y="5113"/>
                    </a:cubicBezTo>
                    <a:cubicBezTo>
                      <a:pt x="3104" y="4954"/>
                      <a:pt x="3462" y="4934"/>
                      <a:pt x="3681" y="4656"/>
                    </a:cubicBezTo>
                    <a:cubicBezTo>
                      <a:pt x="3700" y="4636"/>
                      <a:pt x="3780" y="4636"/>
                      <a:pt x="3840" y="4616"/>
                    </a:cubicBezTo>
                    <a:cubicBezTo>
                      <a:pt x="3999" y="4576"/>
                      <a:pt x="4158" y="4536"/>
                      <a:pt x="4297" y="4516"/>
                    </a:cubicBezTo>
                    <a:cubicBezTo>
                      <a:pt x="4536" y="4477"/>
                      <a:pt x="4755" y="4397"/>
                      <a:pt x="4974" y="4337"/>
                    </a:cubicBezTo>
                    <a:cubicBezTo>
                      <a:pt x="5232" y="4258"/>
                      <a:pt x="5531" y="4317"/>
                      <a:pt x="5829" y="4337"/>
                    </a:cubicBezTo>
                    <a:cubicBezTo>
                      <a:pt x="6386" y="4337"/>
                      <a:pt x="6943" y="4397"/>
                      <a:pt x="7500" y="4357"/>
                    </a:cubicBezTo>
                    <a:cubicBezTo>
                      <a:pt x="7798" y="4337"/>
                      <a:pt x="8097" y="4297"/>
                      <a:pt x="8415" y="4297"/>
                    </a:cubicBezTo>
                    <a:cubicBezTo>
                      <a:pt x="8733" y="4278"/>
                      <a:pt x="9071" y="4238"/>
                      <a:pt x="9370" y="4297"/>
                    </a:cubicBezTo>
                    <a:cubicBezTo>
                      <a:pt x="9569" y="4337"/>
                      <a:pt x="9748" y="4297"/>
                      <a:pt x="9947" y="4337"/>
                    </a:cubicBezTo>
                    <a:cubicBezTo>
                      <a:pt x="10126" y="4357"/>
                      <a:pt x="10325" y="4437"/>
                      <a:pt x="10504" y="4496"/>
                    </a:cubicBezTo>
                    <a:cubicBezTo>
                      <a:pt x="10603" y="4516"/>
                      <a:pt x="10723" y="4496"/>
                      <a:pt x="10842" y="4477"/>
                    </a:cubicBezTo>
                    <a:cubicBezTo>
                      <a:pt x="11041" y="4477"/>
                      <a:pt x="11220" y="4477"/>
                      <a:pt x="11419" y="4576"/>
                    </a:cubicBezTo>
                    <a:cubicBezTo>
                      <a:pt x="11518" y="4616"/>
                      <a:pt x="11657" y="4636"/>
                      <a:pt x="11777" y="4675"/>
                    </a:cubicBezTo>
                    <a:cubicBezTo>
                      <a:pt x="12135" y="4735"/>
                      <a:pt x="12493" y="4755"/>
                      <a:pt x="12851" y="4854"/>
                    </a:cubicBezTo>
                    <a:cubicBezTo>
                      <a:pt x="13130" y="4934"/>
                      <a:pt x="13408" y="4954"/>
                      <a:pt x="13706" y="4934"/>
                    </a:cubicBezTo>
                    <a:cubicBezTo>
                      <a:pt x="14263" y="4894"/>
                      <a:pt x="14820" y="5014"/>
                      <a:pt x="15338" y="5213"/>
                    </a:cubicBezTo>
                    <a:cubicBezTo>
                      <a:pt x="15696" y="5352"/>
                      <a:pt x="16034" y="5372"/>
                      <a:pt x="16392" y="5332"/>
                    </a:cubicBezTo>
                    <a:cubicBezTo>
                      <a:pt x="16531" y="5332"/>
                      <a:pt x="16690" y="5332"/>
                      <a:pt x="16830" y="5352"/>
                    </a:cubicBezTo>
                    <a:cubicBezTo>
                      <a:pt x="17466" y="5511"/>
                      <a:pt x="18083" y="5670"/>
                      <a:pt x="18719" y="5809"/>
                    </a:cubicBezTo>
                    <a:cubicBezTo>
                      <a:pt x="18779" y="5829"/>
                      <a:pt x="18859" y="5829"/>
                      <a:pt x="18938" y="5829"/>
                    </a:cubicBezTo>
                    <a:cubicBezTo>
                      <a:pt x="19615" y="5789"/>
                      <a:pt x="20271" y="6028"/>
                      <a:pt x="20947" y="6108"/>
                    </a:cubicBezTo>
                    <a:cubicBezTo>
                      <a:pt x="21087" y="6108"/>
                      <a:pt x="21246" y="6147"/>
                      <a:pt x="21365" y="6187"/>
                    </a:cubicBezTo>
                    <a:cubicBezTo>
                      <a:pt x="21465" y="6227"/>
                      <a:pt x="21564" y="6247"/>
                      <a:pt x="21644" y="6366"/>
                    </a:cubicBezTo>
                    <a:cubicBezTo>
                      <a:pt x="21743" y="6565"/>
                      <a:pt x="21783" y="6307"/>
                      <a:pt x="21862" y="6327"/>
                    </a:cubicBezTo>
                    <a:cubicBezTo>
                      <a:pt x="22081" y="6366"/>
                      <a:pt x="22320" y="6366"/>
                      <a:pt x="22539" y="6426"/>
                    </a:cubicBezTo>
                    <a:cubicBezTo>
                      <a:pt x="23414" y="6645"/>
                      <a:pt x="24289" y="6625"/>
                      <a:pt x="25165" y="6704"/>
                    </a:cubicBezTo>
                    <a:cubicBezTo>
                      <a:pt x="25383" y="6724"/>
                      <a:pt x="25602" y="6784"/>
                      <a:pt x="25821" y="6744"/>
                    </a:cubicBezTo>
                    <a:cubicBezTo>
                      <a:pt x="26318" y="6625"/>
                      <a:pt x="26776" y="6724"/>
                      <a:pt x="27253" y="6884"/>
                    </a:cubicBezTo>
                    <a:cubicBezTo>
                      <a:pt x="27413" y="6943"/>
                      <a:pt x="27592" y="6963"/>
                      <a:pt x="27771" y="6884"/>
                    </a:cubicBezTo>
                    <a:cubicBezTo>
                      <a:pt x="27870" y="6844"/>
                      <a:pt x="28029" y="6804"/>
                      <a:pt x="28129" y="6844"/>
                    </a:cubicBezTo>
                    <a:cubicBezTo>
                      <a:pt x="28606" y="6943"/>
                      <a:pt x="29064" y="6884"/>
                      <a:pt x="29541" y="6903"/>
                    </a:cubicBezTo>
                    <a:cubicBezTo>
                      <a:pt x="29959" y="6903"/>
                      <a:pt x="30357" y="6983"/>
                      <a:pt x="30774" y="7003"/>
                    </a:cubicBezTo>
                    <a:cubicBezTo>
                      <a:pt x="31132" y="7023"/>
                      <a:pt x="31471" y="7162"/>
                      <a:pt x="31829" y="7003"/>
                    </a:cubicBezTo>
                    <a:cubicBezTo>
                      <a:pt x="31888" y="6963"/>
                      <a:pt x="31968" y="6983"/>
                      <a:pt x="32047" y="6983"/>
                    </a:cubicBezTo>
                    <a:lnTo>
                      <a:pt x="35728" y="6923"/>
                    </a:lnTo>
                    <a:cubicBezTo>
                      <a:pt x="36066" y="6923"/>
                      <a:pt x="36404" y="6923"/>
                      <a:pt x="36742" y="6903"/>
                    </a:cubicBezTo>
                    <a:cubicBezTo>
                      <a:pt x="36842" y="6903"/>
                      <a:pt x="36941" y="6903"/>
                      <a:pt x="37021" y="6864"/>
                    </a:cubicBezTo>
                    <a:cubicBezTo>
                      <a:pt x="37379" y="6645"/>
                      <a:pt x="37777" y="6685"/>
                      <a:pt x="38174" y="6704"/>
                    </a:cubicBezTo>
                    <a:cubicBezTo>
                      <a:pt x="38393" y="6704"/>
                      <a:pt x="38612" y="6804"/>
                      <a:pt x="38811" y="6784"/>
                    </a:cubicBezTo>
                    <a:cubicBezTo>
                      <a:pt x="39050" y="6764"/>
                      <a:pt x="39269" y="6645"/>
                      <a:pt x="39487" y="6585"/>
                    </a:cubicBezTo>
                    <a:cubicBezTo>
                      <a:pt x="39905" y="6525"/>
                      <a:pt x="40323" y="6486"/>
                      <a:pt x="40721" y="6406"/>
                    </a:cubicBezTo>
                    <a:cubicBezTo>
                      <a:pt x="41059" y="6366"/>
                      <a:pt x="41377" y="6327"/>
                      <a:pt x="41695" y="6406"/>
                    </a:cubicBezTo>
                    <a:cubicBezTo>
                      <a:pt x="41994" y="6486"/>
                      <a:pt x="42292" y="6446"/>
                      <a:pt x="42591" y="6327"/>
                    </a:cubicBezTo>
                    <a:cubicBezTo>
                      <a:pt x="43128" y="6108"/>
                      <a:pt x="43705" y="5988"/>
                      <a:pt x="44282" y="6068"/>
                    </a:cubicBezTo>
                    <a:cubicBezTo>
                      <a:pt x="44461" y="6088"/>
                      <a:pt x="44580" y="6048"/>
                      <a:pt x="44739" y="5968"/>
                    </a:cubicBezTo>
                    <a:cubicBezTo>
                      <a:pt x="44938" y="5849"/>
                      <a:pt x="45197" y="5750"/>
                      <a:pt x="45455" y="5809"/>
                    </a:cubicBezTo>
                    <a:cubicBezTo>
                      <a:pt x="45714" y="5889"/>
                      <a:pt x="45933" y="5829"/>
                      <a:pt x="46171" y="5750"/>
                    </a:cubicBezTo>
                    <a:cubicBezTo>
                      <a:pt x="46629" y="5610"/>
                      <a:pt x="47027" y="5352"/>
                      <a:pt x="47524" y="5392"/>
                    </a:cubicBezTo>
                    <a:cubicBezTo>
                      <a:pt x="47604" y="5392"/>
                      <a:pt x="47703" y="5372"/>
                      <a:pt x="47783" y="5332"/>
                    </a:cubicBezTo>
                    <a:cubicBezTo>
                      <a:pt x="48081" y="5133"/>
                      <a:pt x="48379" y="4994"/>
                      <a:pt x="48737" y="5014"/>
                    </a:cubicBezTo>
                    <a:cubicBezTo>
                      <a:pt x="49255" y="4795"/>
                      <a:pt x="49792" y="4576"/>
                      <a:pt x="50269" y="4258"/>
                    </a:cubicBezTo>
                    <a:cubicBezTo>
                      <a:pt x="50428" y="4158"/>
                      <a:pt x="50508" y="3999"/>
                      <a:pt x="50647" y="3880"/>
                    </a:cubicBezTo>
                    <a:cubicBezTo>
                      <a:pt x="50767" y="3800"/>
                      <a:pt x="50906" y="3721"/>
                      <a:pt x="51045" y="3641"/>
                    </a:cubicBezTo>
                    <a:cubicBezTo>
                      <a:pt x="51304" y="3502"/>
                      <a:pt x="51562" y="3363"/>
                      <a:pt x="51781" y="3223"/>
                    </a:cubicBezTo>
                    <a:cubicBezTo>
                      <a:pt x="51861" y="2965"/>
                      <a:pt x="51920" y="2726"/>
                      <a:pt x="52000" y="2487"/>
                    </a:cubicBezTo>
                    <a:cubicBezTo>
                      <a:pt x="51881" y="2368"/>
                      <a:pt x="51662" y="2348"/>
                      <a:pt x="51682" y="2089"/>
                    </a:cubicBezTo>
                    <a:cubicBezTo>
                      <a:pt x="51682" y="2010"/>
                      <a:pt x="51582" y="1910"/>
                      <a:pt x="51483" y="1851"/>
                    </a:cubicBezTo>
                    <a:cubicBezTo>
                      <a:pt x="51383" y="1791"/>
                      <a:pt x="51264" y="1771"/>
                      <a:pt x="51184" y="1731"/>
                    </a:cubicBezTo>
                    <a:cubicBezTo>
                      <a:pt x="50926" y="1910"/>
                      <a:pt x="50707" y="2089"/>
                      <a:pt x="50448" y="2229"/>
                    </a:cubicBezTo>
                    <a:cubicBezTo>
                      <a:pt x="50389" y="2249"/>
                      <a:pt x="50269" y="2249"/>
                      <a:pt x="50210" y="2189"/>
                    </a:cubicBezTo>
                    <a:cubicBezTo>
                      <a:pt x="50030" y="2089"/>
                      <a:pt x="49911" y="1950"/>
                      <a:pt x="49931" y="1711"/>
                    </a:cubicBezTo>
                    <a:cubicBezTo>
                      <a:pt x="49931" y="1314"/>
                      <a:pt x="50070" y="1015"/>
                      <a:pt x="50369" y="776"/>
                    </a:cubicBezTo>
                    <a:cubicBezTo>
                      <a:pt x="50448" y="737"/>
                      <a:pt x="50528" y="677"/>
                      <a:pt x="50568" y="617"/>
                    </a:cubicBezTo>
                    <a:cubicBezTo>
                      <a:pt x="50687" y="339"/>
                      <a:pt x="50946" y="239"/>
                      <a:pt x="51184" y="140"/>
                    </a:cubicBezTo>
                    <a:cubicBezTo>
                      <a:pt x="51443" y="40"/>
                      <a:pt x="51741" y="1"/>
                      <a:pt x="52040" y="100"/>
                    </a:cubicBezTo>
                    <a:cubicBezTo>
                      <a:pt x="52298" y="219"/>
                      <a:pt x="52557" y="339"/>
                      <a:pt x="52815" y="478"/>
                    </a:cubicBezTo>
                    <a:cubicBezTo>
                      <a:pt x="52915" y="538"/>
                      <a:pt x="52994" y="597"/>
                      <a:pt x="53074" y="677"/>
                    </a:cubicBezTo>
                    <a:cubicBezTo>
                      <a:pt x="53591" y="1353"/>
                      <a:pt x="53770" y="2109"/>
                      <a:pt x="53571" y="2925"/>
                    </a:cubicBezTo>
                    <a:cubicBezTo>
                      <a:pt x="53472" y="3303"/>
                      <a:pt x="53273" y="3661"/>
                      <a:pt x="53154" y="4039"/>
                    </a:cubicBezTo>
                    <a:cubicBezTo>
                      <a:pt x="53074" y="4297"/>
                      <a:pt x="52935" y="4477"/>
                      <a:pt x="52696" y="4556"/>
                    </a:cubicBezTo>
                    <a:cubicBezTo>
                      <a:pt x="52656" y="4656"/>
                      <a:pt x="52756" y="4755"/>
                      <a:pt x="52636" y="4835"/>
                    </a:cubicBezTo>
                    <a:cubicBezTo>
                      <a:pt x="52557" y="4795"/>
                      <a:pt x="52477" y="4775"/>
                      <a:pt x="52378" y="4735"/>
                    </a:cubicBezTo>
                    <a:cubicBezTo>
                      <a:pt x="52258" y="5093"/>
                      <a:pt x="51940" y="5213"/>
                      <a:pt x="51682" y="5411"/>
                    </a:cubicBezTo>
                    <a:cubicBezTo>
                      <a:pt x="51642" y="5392"/>
                      <a:pt x="51622" y="5392"/>
                      <a:pt x="51602" y="5372"/>
                    </a:cubicBezTo>
                    <a:cubicBezTo>
                      <a:pt x="51542" y="5352"/>
                      <a:pt x="51463" y="5272"/>
                      <a:pt x="51423" y="5292"/>
                    </a:cubicBezTo>
                    <a:cubicBezTo>
                      <a:pt x="51304" y="5312"/>
                      <a:pt x="51343" y="5411"/>
                      <a:pt x="51363" y="5511"/>
                    </a:cubicBezTo>
                    <a:cubicBezTo>
                      <a:pt x="51403" y="5630"/>
                      <a:pt x="51264" y="5551"/>
                      <a:pt x="51224" y="5590"/>
                    </a:cubicBezTo>
                    <a:cubicBezTo>
                      <a:pt x="51224" y="5511"/>
                      <a:pt x="51184" y="5411"/>
                      <a:pt x="51085" y="5411"/>
                    </a:cubicBezTo>
                    <a:cubicBezTo>
                      <a:pt x="51025" y="5411"/>
                      <a:pt x="50965" y="5491"/>
                      <a:pt x="50846" y="5590"/>
                    </a:cubicBezTo>
                    <a:lnTo>
                      <a:pt x="51244" y="5590"/>
                    </a:lnTo>
                    <a:cubicBezTo>
                      <a:pt x="51164" y="5630"/>
                      <a:pt x="51065" y="5650"/>
                      <a:pt x="51005" y="5710"/>
                    </a:cubicBezTo>
                    <a:cubicBezTo>
                      <a:pt x="50886" y="5869"/>
                      <a:pt x="50747" y="5988"/>
                      <a:pt x="50508" y="5929"/>
                    </a:cubicBezTo>
                    <a:cubicBezTo>
                      <a:pt x="50488" y="5929"/>
                      <a:pt x="50428" y="5929"/>
                      <a:pt x="50408" y="5949"/>
                    </a:cubicBezTo>
                    <a:cubicBezTo>
                      <a:pt x="50349" y="6227"/>
                      <a:pt x="50070" y="6088"/>
                      <a:pt x="49931" y="6187"/>
                    </a:cubicBezTo>
                    <a:cubicBezTo>
                      <a:pt x="49971" y="6247"/>
                      <a:pt x="50011" y="6327"/>
                      <a:pt x="50090" y="6426"/>
                    </a:cubicBezTo>
                    <a:cubicBezTo>
                      <a:pt x="49911" y="6406"/>
                      <a:pt x="49792" y="6406"/>
                      <a:pt x="49672" y="6386"/>
                    </a:cubicBezTo>
                    <a:cubicBezTo>
                      <a:pt x="49633" y="6486"/>
                      <a:pt x="49593" y="6565"/>
                      <a:pt x="49533" y="6665"/>
                    </a:cubicBezTo>
                    <a:cubicBezTo>
                      <a:pt x="49454" y="6585"/>
                      <a:pt x="49374" y="6525"/>
                      <a:pt x="49294" y="6466"/>
                    </a:cubicBezTo>
                    <a:cubicBezTo>
                      <a:pt x="49115" y="6466"/>
                      <a:pt x="48936" y="6466"/>
                      <a:pt x="48757" y="6446"/>
                    </a:cubicBezTo>
                    <a:cubicBezTo>
                      <a:pt x="48618" y="6426"/>
                      <a:pt x="48499" y="6486"/>
                      <a:pt x="48419" y="6565"/>
                    </a:cubicBezTo>
                    <a:cubicBezTo>
                      <a:pt x="48280" y="6724"/>
                      <a:pt x="48141" y="6784"/>
                      <a:pt x="47942" y="6744"/>
                    </a:cubicBezTo>
                    <a:cubicBezTo>
                      <a:pt x="47882" y="6724"/>
                      <a:pt x="47803" y="6784"/>
                      <a:pt x="47743" y="6804"/>
                    </a:cubicBezTo>
                    <a:lnTo>
                      <a:pt x="47743" y="6804"/>
                    </a:lnTo>
                    <a:cubicBezTo>
                      <a:pt x="47604" y="6903"/>
                      <a:pt x="47484" y="7063"/>
                      <a:pt x="47265" y="7023"/>
                    </a:cubicBezTo>
                    <a:cubicBezTo>
                      <a:pt x="47206" y="7023"/>
                      <a:pt x="47106" y="7063"/>
                      <a:pt x="47086" y="7122"/>
                    </a:cubicBezTo>
                    <a:cubicBezTo>
                      <a:pt x="46987" y="7361"/>
                      <a:pt x="46689" y="7321"/>
                      <a:pt x="46509" y="7480"/>
                    </a:cubicBezTo>
                    <a:cubicBezTo>
                      <a:pt x="46490" y="7520"/>
                      <a:pt x="46430" y="7520"/>
                      <a:pt x="46370" y="7500"/>
                    </a:cubicBezTo>
                    <a:cubicBezTo>
                      <a:pt x="46211" y="7480"/>
                      <a:pt x="46052" y="7480"/>
                      <a:pt x="45893" y="7441"/>
                    </a:cubicBezTo>
                    <a:cubicBezTo>
                      <a:pt x="45734" y="7361"/>
                      <a:pt x="45634" y="7441"/>
                      <a:pt x="45495" y="7520"/>
                    </a:cubicBezTo>
                    <a:cubicBezTo>
                      <a:pt x="45415" y="7560"/>
                      <a:pt x="45256" y="7480"/>
                      <a:pt x="45137" y="7480"/>
                    </a:cubicBezTo>
                    <a:cubicBezTo>
                      <a:pt x="45057" y="7480"/>
                      <a:pt x="44898" y="7441"/>
                      <a:pt x="44878" y="7600"/>
                    </a:cubicBezTo>
                    <a:cubicBezTo>
                      <a:pt x="44898" y="7699"/>
                      <a:pt x="45077" y="7659"/>
                      <a:pt x="45037" y="7799"/>
                    </a:cubicBezTo>
                    <a:cubicBezTo>
                      <a:pt x="44938" y="7799"/>
                      <a:pt x="44838" y="7818"/>
                      <a:pt x="44739" y="7838"/>
                    </a:cubicBezTo>
                    <a:cubicBezTo>
                      <a:pt x="44679" y="7838"/>
                      <a:pt x="44620" y="7838"/>
                      <a:pt x="44600" y="7799"/>
                    </a:cubicBezTo>
                    <a:cubicBezTo>
                      <a:pt x="44461" y="7600"/>
                      <a:pt x="44301" y="7639"/>
                      <a:pt x="44122" y="7719"/>
                    </a:cubicBezTo>
                    <a:cubicBezTo>
                      <a:pt x="44023" y="7759"/>
                      <a:pt x="43963" y="7679"/>
                      <a:pt x="43904" y="7620"/>
                    </a:cubicBezTo>
                    <a:cubicBezTo>
                      <a:pt x="43884" y="7600"/>
                      <a:pt x="43844" y="7620"/>
                      <a:pt x="43804" y="7600"/>
                    </a:cubicBezTo>
                    <a:cubicBezTo>
                      <a:pt x="43725" y="7719"/>
                      <a:pt x="43645" y="7838"/>
                      <a:pt x="43585" y="7938"/>
                    </a:cubicBezTo>
                    <a:lnTo>
                      <a:pt x="42392" y="7938"/>
                    </a:lnTo>
                    <a:cubicBezTo>
                      <a:pt x="42173" y="7998"/>
                      <a:pt x="42093" y="8256"/>
                      <a:pt x="41815" y="8256"/>
                    </a:cubicBezTo>
                    <a:cubicBezTo>
                      <a:pt x="41795" y="8196"/>
                      <a:pt x="41795" y="8117"/>
                      <a:pt x="41775" y="8057"/>
                    </a:cubicBezTo>
                    <a:cubicBezTo>
                      <a:pt x="41735" y="7878"/>
                      <a:pt x="41656" y="7818"/>
                      <a:pt x="41477" y="7838"/>
                    </a:cubicBezTo>
                    <a:cubicBezTo>
                      <a:pt x="41457" y="7838"/>
                      <a:pt x="41397" y="7878"/>
                      <a:pt x="41397" y="7898"/>
                    </a:cubicBezTo>
                    <a:cubicBezTo>
                      <a:pt x="41397" y="7938"/>
                      <a:pt x="41417" y="7998"/>
                      <a:pt x="41457" y="8037"/>
                    </a:cubicBezTo>
                    <a:cubicBezTo>
                      <a:pt x="41477" y="8057"/>
                      <a:pt x="41536" y="8077"/>
                      <a:pt x="41576" y="8097"/>
                    </a:cubicBezTo>
                    <a:cubicBezTo>
                      <a:pt x="41576" y="8137"/>
                      <a:pt x="41576" y="8157"/>
                      <a:pt x="41556" y="8157"/>
                    </a:cubicBezTo>
                    <a:cubicBezTo>
                      <a:pt x="41536" y="8177"/>
                      <a:pt x="41497" y="8216"/>
                      <a:pt x="41477" y="8216"/>
                    </a:cubicBezTo>
                    <a:cubicBezTo>
                      <a:pt x="41417" y="8216"/>
                      <a:pt x="41357" y="8216"/>
                      <a:pt x="41317" y="8177"/>
                    </a:cubicBezTo>
                    <a:cubicBezTo>
                      <a:pt x="41019" y="7938"/>
                      <a:pt x="40721" y="7938"/>
                      <a:pt x="40363" y="8077"/>
                    </a:cubicBezTo>
                    <a:cubicBezTo>
                      <a:pt x="40124" y="8177"/>
                      <a:pt x="39865" y="8216"/>
                      <a:pt x="39567" y="8276"/>
                    </a:cubicBezTo>
                    <a:cubicBezTo>
                      <a:pt x="39567" y="8157"/>
                      <a:pt x="39547" y="8037"/>
                      <a:pt x="39527" y="7938"/>
                    </a:cubicBezTo>
                    <a:cubicBezTo>
                      <a:pt x="39647" y="8037"/>
                      <a:pt x="39766" y="8037"/>
                      <a:pt x="39925" y="7998"/>
                    </a:cubicBezTo>
                    <a:cubicBezTo>
                      <a:pt x="39766" y="7858"/>
                      <a:pt x="39766" y="7858"/>
                      <a:pt x="39547" y="7958"/>
                    </a:cubicBezTo>
                    <a:cubicBezTo>
                      <a:pt x="39348" y="7898"/>
                      <a:pt x="39149" y="7858"/>
                      <a:pt x="38970" y="8017"/>
                    </a:cubicBezTo>
                    <a:cubicBezTo>
                      <a:pt x="39010" y="8077"/>
                      <a:pt x="39050" y="8117"/>
                      <a:pt x="39090" y="8177"/>
                    </a:cubicBezTo>
                    <a:cubicBezTo>
                      <a:pt x="39050" y="8276"/>
                      <a:pt x="39010" y="8375"/>
                      <a:pt x="38970" y="8475"/>
                    </a:cubicBezTo>
                    <a:cubicBezTo>
                      <a:pt x="38692" y="8356"/>
                      <a:pt x="38692" y="8356"/>
                      <a:pt x="38393" y="8475"/>
                    </a:cubicBezTo>
                    <a:cubicBezTo>
                      <a:pt x="38294" y="8375"/>
                      <a:pt x="38194" y="8296"/>
                      <a:pt x="38095" y="8236"/>
                    </a:cubicBezTo>
                    <a:cubicBezTo>
                      <a:pt x="37976" y="8177"/>
                      <a:pt x="37836" y="8137"/>
                      <a:pt x="37717" y="8057"/>
                    </a:cubicBezTo>
                    <a:cubicBezTo>
                      <a:pt x="37637" y="7998"/>
                      <a:pt x="37578" y="8037"/>
                      <a:pt x="37538" y="8097"/>
                    </a:cubicBezTo>
                    <a:cubicBezTo>
                      <a:pt x="37438" y="8196"/>
                      <a:pt x="37617" y="8216"/>
                      <a:pt x="37617" y="8316"/>
                    </a:cubicBezTo>
                    <a:cubicBezTo>
                      <a:pt x="37558" y="8356"/>
                      <a:pt x="37478" y="8435"/>
                      <a:pt x="37419" y="8455"/>
                    </a:cubicBezTo>
                    <a:cubicBezTo>
                      <a:pt x="37279" y="8455"/>
                      <a:pt x="37120" y="8455"/>
                      <a:pt x="37001" y="8415"/>
                    </a:cubicBezTo>
                    <a:cubicBezTo>
                      <a:pt x="36742" y="8336"/>
                      <a:pt x="36503" y="8395"/>
                      <a:pt x="36265" y="8415"/>
                    </a:cubicBezTo>
                    <a:cubicBezTo>
                      <a:pt x="36106" y="8455"/>
                      <a:pt x="35927" y="8435"/>
                      <a:pt x="35767" y="8475"/>
                    </a:cubicBezTo>
                    <a:cubicBezTo>
                      <a:pt x="35708" y="8475"/>
                      <a:pt x="35648" y="8535"/>
                      <a:pt x="35569" y="8574"/>
                    </a:cubicBezTo>
                    <a:cubicBezTo>
                      <a:pt x="35509" y="8535"/>
                      <a:pt x="35449" y="8495"/>
                      <a:pt x="35389" y="8435"/>
                    </a:cubicBezTo>
                    <a:cubicBezTo>
                      <a:pt x="35210" y="8574"/>
                      <a:pt x="35012" y="8614"/>
                      <a:pt x="34793" y="8574"/>
                    </a:cubicBezTo>
                    <a:cubicBezTo>
                      <a:pt x="34514" y="8535"/>
                      <a:pt x="34216" y="8574"/>
                      <a:pt x="33917" y="8594"/>
                    </a:cubicBezTo>
                    <a:cubicBezTo>
                      <a:pt x="33898" y="8594"/>
                      <a:pt x="33858" y="8574"/>
                      <a:pt x="33838" y="8574"/>
                    </a:cubicBezTo>
                    <a:cubicBezTo>
                      <a:pt x="33758" y="8495"/>
                      <a:pt x="33838" y="8316"/>
                      <a:pt x="33639" y="8356"/>
                    </a:cubicBezTo>
                    <a:cubicBezTo>
                      <a:pt x="33619" y="8455"/>
                      <a:pt x="33579" y="8535"/>
                      <a:pt x="33559" y="8654"/>
                    </a:cubicBezTo>
                    <a:cubicBezTo>
                      <a:pt x="33321" y="8475"/>
                      <a:pt x="33122" y="8515"/>
                      <a:pt x="32903" y="8634"/>
                    </a:cubicBezTo>
                    <a:cubicBezTo>
                      <a:pt x="32883" y="8634"/>
                      <a:pt x="32863" y="8634"/>
                      <a:pt x="32823" y="8634"/>
                    </a:cubicBezTo>
                    <a:cubicBezTo>
                      <a:pt x="32644" y="8574"/>
                      <a:pt x="32545" y="8833"/>
                      <a:pt x="32326" y="8773"/>
                    </a:cubicBezTo>
                    <a:cubicBezTo>
                      <a:pt x="32087" y="8674"/>
                      <a:pt x="31809" y="8734"/>
                      <a:pt x="31550" y="8674"/>
                    </a:cubicBezTo>
                    <a:cubicBezTo>
                      <a:pt x="31252" y="8594"/>
                      <a:pt x="31073" y="8714"/>
                      <a:pt x="30914" y="8932"/>
                    </a:cubicBezTo>
                    <a:cubicBezTo>
                      <a:pt x="30675" y="8694"/>
                      <a:pt x="30436" y="8555"/>
                      <a:pt x="30118" y="8793"/>
                    </a:cubicBezTo>
                    <a:cubicBezTo>
                      <a:pt x="30078" y="8813"/>
                      <a:pt x="29999" y="8853"/>
                      <a:pt x="29979" y="8833"/>
                    </a:cubicBezTo>
                    <a:cubicBezTo>
                      <a:pt x="29780" y="8674"/>
                      <a:pt x="29601" y="8913"/>
                      <a:pt x="29402" y="8813"/>
                    </a:cubicBezTo>
                    <a:cubicBezTo>
                      <a:pt x="29382" y="8813"/>
                      <a:pt x="29362" y="8773"/>
                      <a:pt x="29342" y="8753"/>
                    </a:cubicBezTo>
                    <a:cubicBezTo>
                      <a:pt x="29362" y="8555"/>
                      <a:pt x="29362" y="8555"/>
                      <a:pt x="29183" y="8475"/>
                    </a:cubicBezTo>
                    <a:cubicBezTo>
                      <a:pt x="29044" y="8574"/>
                      <a:pt x="28964" y="8793"/>
                      <a:pt x="28745" y="8614"/>
                    </a:cubicBezTo>
                    <a:cubicBezTo>
                      <a:pt x="28706" y="8594"/>
                      <a:pt x="28586" y="8634"/>
                      <a:pt x="28546" y="8674"/>
                    </a:cubicBezTo>
                    <a:cubicBezTo>
                      <a:pt x="28467" y="8734"/>
                      <a:pt x="28407" y="8833"/>
                      <a:pt x="28347" y="8913"/>
                    </a:cubicBezTo>
                    <a:cubicBezTo>
                      <a:pt x="28208" y="8634"/>
                      <a:pt x="27910" y="8753"/>
                      <a:pt x="27691" y="8674"/>
                    </a:cubicBezTo>
                    <a:cubicBezTo>
                      <a:pt x="27651" y="8594"/>
                      <a:pt x="27611" y="8495"/>
                      <a:pt x="27552" y="8395"/>
                    </a:cubicBezTo>
                    <a:cubicBezTo>
                      <a:pt x="27572" y="8395"/>
                      <a:pt x="27592" y="8415"/>
                      <a:pt x="27592" y="8415"/>
                    </a:cubicBezTo>
                    <a:cubicBezTo>
                      <a:pt x="27631" y="8415"/>
                      <a:pt x="27671" y="8395"/>
                      <a:pt x="27711" y="8375"/>
                    </a:cubicBezTo>
                    <a:cubicBezTo>
                      <a:pt x="27691" y="8356"/>
                      <a:pt x="27671" y="8336"/>
                      <a:pt x="27671" y="8336"/>
                    </a:cubicBezTo>
                    <a:cubicBezTo>
                      <a:pt x="27651" y="8356"/>
                      <a:pt x="27611" y="8395"/>
                      <a:pt x="27572" y="8415"/>
                    </a:cubicBezTo>
                    <a:cubicBezTo>
                      <a:pt x="27492" y="8475"/>
                      <a:pt x="27413" y="8555"/>
                      <a:pt x="27333" y="8614"/>
                    </a:cubicBezTo>
                    <a:cubicBezTo>
                      <a:pt x="27313" y="8634"/>
                      <a:pt x="27194" y="8614"/>
                      <a:pt x="27194" y="8614"/>
                    </a:cubicBezTo>
                    <a:cubicBezTo>
                      <a:pt x="27174" y="8316"/>
                      <a:pt x="26915" y="8336"/>
                      <a:pt x="26736" y="8276"/>
                    </a:cubicBezTo>
                    <a:cubicBezTo>
                      <a:pt x="26696" y="8256"/>
                      <a:pt x="26637" y="8296"/>
                      <a:pt x="26597" y="8316"/>
                    </a:cubicBezTo>
                    <a:cubicBezTo>
                      <a:pt x="26617" y="8356"/>
                      <a:pt x="26657" y="8395"/>
                      <a:pt x="26676" y="8435"/>
                    </a:cubicBezTo>
                    <a:cubicBezTo>
                      <a:pt x="26696" y="8475"/>
                      <a:pt x="26736" y="8535"/>
                      <a:pt x="26716" y="8555"/>
                    </a:cubicBezTo>
                    <a:cubicBezTo>
                      <a:pt x="26696" y="8594"/>
                      <a:pt x="26617" y="8634"/>
                      <a:pt x="26597" y="8634"/>
                    </a:cubicBezTo>
                    <a:cubicBezTo>
                      <a:pt x="26259" y="8495"/>
                      <a:pt x="25901" y="8495"/>
                      <a:pt x="25562" y="8395"/>
                    </a:cubicBezTo>
                    <a:cubicBezTo>
                      <a:pt x="25483" y="8375"/>
                      <a:pt x="25443" y="8336"/>
                      <a:pt x="25383" y="8296"/>
                    </a:cubicBezTo>
                    <a:cubicBezTo>
                      <a:pt x="25224" y="8455"/>
                      <a:pt x="24986" y="8455"/>
                      <a:pt x="24906" y="8674"/>
                    </a:cubicBezTo>
                    <a:lnTo>
                      <a:pt x="24926" y="8674"/>
                    </a:lnTo>
                    <a:cubicBezTo>
                      <a:pt x="24826" y="8574"/>
                      <a:pt x="24707" y="8495"/>
                      <a:pt x="24588" y="8535"/>
                    </a:cubicBezTo>
                    <a:cubicBezTo>
                      <a:pt x="24329" y="8614"/>
                      <a:pt x="24090" y="8515"/>
                      <a:pt x="23852" y="8535"/>
                    </a:cubicBezTo>
                    <a:cubicBezTo>
                      <a:pt x="23693" y="8555"/>
                      <a:pt x="23533" y="8555"/>
                      <a:pt x="23414" y="8375"/>
                    </a:cubicBezTo>
                    <a:cubicBezTo>
                      <a:pt x="23394" y="8356"/>
                      <a:pt x="23315" y="8316"/>
                      <a:pt x="23275" y="8336"/>
                    </a:cubicBezTo>
                    <a:cubicBezTo>
                      <a:pt x="23036" y="8395"/>
                      <a:pt x="22797" y="8415"/>
                      <a:pt x="22598" y="8196"/>
                    </a:cubicBezTo>
                    <a:cubicBezTo>
                      <a:pt x="22400" y="8296"/>
                      <a:pt x="22221" y="8157"/>
                      <a:pt x="22041" y="8117"/>
                    </a:cubicBezTo>
                    <a:cubicBezTo>
                      <a:pt x="21803" y="8037"/>
                      <a:pt x="21584" y="7918"/>
                      <a:pt x="21325" y="8017"/>
                    </a:cubicBezTo>
                    <a:cubicBezTo>
                      <a:pt x="21266" y="8037"/>
                      <a:pt x="21146" y="8037"/>
                      <a:pt x="21107" y="7998"/>
                    </a:cubicBezTo>
                    <a:cubicBezTo>
                      <a:pt x="20927" y="7799"/>
                      <a:pt x="20689" y="7858"/>
                      <a:pt x="20450" y="7858"/>
                    </a:cubicBezTo>
                    <a:cubicBezTo>
                      <a:pt x="20430" y="7858"/>
                      <a:pt x="20390" y="7818"/>
                      <a:pt x="20351" y="7818"/>
                    </a:cubicBezTo>
                    <a:cubicBezTo>
                      <a:pt x="20271" y="7739"/>
                      <a:pt x="20291" y="7500"/>
                      <a:pt x="20072" y="7580"/>
                    </a:cubicBezTo>
                    <a:cubicBezTo>
                      <a:pt x="20092" y="7659"/>
                      <a:pt x="20132" y="7739"/>
                      <a:pt x="20172" y="7838"/>
                    </a:cubicBezTo>
                    <a:cubicBezTo>
                      <a:pt x="20072" y="7878"/>
                      <a:pt x="19973" y="7918"/>
                      <a:pt x="19873" y="7978"/>
                    </a:cubicBezTo>
                    <a:cubicBezTo>
                      <a:pt x="19754" y="7719"/>
                      <a:pt x="19595" y="7580"/>
                      <a:pt x="19336" y="7739"/>
                    </a:cubicBezTo>
                    <a:lnTo>
                      <a:pt x="19336" y="7958"/>
                    </a:lnTo>
                    <a:lnTo>
                      <a:pt x="19336" y="7958"/>
                    </a:lnTo>
                    <a:cubicBezTo>
                      <a:pt x="19157" y="7818"/>
                      <a:pt x="18978" y="7858"/>
                      <a:pt x="18779" y="7918"/>
                    </a:cubicBezTo>
                    <a:cubicBezTo>
                      <a:pt x="18441" y="8017"/>
                      <a:pt x="18162" y="7938"/>
                      <a:pt x="17884" y="7799"/>
                    </a:cubicBezTo>
                    <a:cubicBezTo>
                      <a:pt x="17884" y="7679"/>
                      <a:pt x="17884" y="7620"/>
                      <a:pt x="17884" y="7540"/>
                    </a:cubicBezTo>
                    <a:cubicBezTo>
                      <a:pt x="17884" y="7500"/>
                      <a:pt x="17824" y="7460"/>
                      <a:pt x="17804" y="7401"/>
                    </a:cubicBezTo>
                    <a:cubicBezTo>
                      <a:pt x="17844" y="7401"/>
                      <a:pt x="17864" y="7381"/>
                      <a:pt x="17904" y="7381"/>
                    </a:cubicBezTo>
                    <a:close/>
                    <a:moveTo>
                      <a:pt x="20490" y="7361"/>
                    </a:moveTo>
                    <a:cubicBezTo>
                      <a:pt x="20430" y="7381"/>
                      <a:pt x="20490" y="7361"/>
                      <a:pt x="20530" y="7321"/>
                    </a:cubicBezTo>
                    <a:cubicBezTo>
                      <a:pt x="20589" y="7281"/>
                      <a:pt x="20629" y="7222"/>
                      <a:pt x="20669" y="7182"/>
                    </a:cubicBezTo>
                    <a:cubicBezTo>
                      <a:pt x="20450" y="7102"/>
                      <a:pt x="20569" y="7281"/>
                      <a:pt x="20550" y="7341"/>
                    </a:cubicBezTo>
                    <a:cubicBezTo>
                      <a:pt x="20490" y="7361"/>
                      <a:pt x="20430" y="7361"/>
                      <a:pt x="20490" y="7361"/>
                    </a:cubicBezTo>
                    <a:close/>
                    <a:moveTo>
                      <a:pt x="5451" y="5650"/>
                    </a:moveTo>
                    <a:cubicBezTo>
                      <a:pt x="5471" y="5630"/>
                      <a:pt x="5471" y="5610"/>
                      <a:pt x="5491" y="5590"/>
                    </a:cubicBezTo>
                    <a:cubicBezTo>
                      <a:pt x="5491" y="5610"/>
                      <a:pt x="5511" y="5630"/>
                      <a:pt x="5511" y="5650"/>
                    </a:cubicBezTo>
                    <a:cubicBezTo>
                      <a:pt x="5690" y="5551"/>
                      <a:pt x="5769" y="5690"/>
                      <a:pt x="5869" y="5770"/>
                    </a:cubicBezTo>
                    <a:cubicBezTo>
                      <a:pt x="5849" y="5750"/>
                      <a:pt x="5829" y="5730"/>
                      <a:pt x="5789" y="5710"/>
                    </a:cubicBezTo>
                    <a:cubicBezTo>
                      <a:pt x="5769" y="5710"/>
                      <a:pt x="5749" y="5730"/>
                      <a:pt x="5710" y="5750"/>
                    </a:cubicBezTo>
                    <a:cubicBezTo>
                      <a:pt x="5729" y="5750"/>
                      <a:pt x="5749" y="5770"/>
                      <a:pt x="5769" y="5770"/>
                    </a:cubicBezTo>
                    <a:cubicBezTo>
                      <a:pt x="5789" y="5770"/>
                      <a:pt x="5829" y="5770"/>
                      <a:pt x="5869" y="5770"/>
                    </a:cubicBezTo>
                    <a:cubicBezTo>
                      <a:pt x="5948" y="5710"/>
                      <a:pt x="6028" y="5650"/>
                      <a:pt x="6107" y="5571"/>
                    </a:cubicBezTo>
                    <a:cubicBezTo>
                      <a:pt x="5809" y="5431"/>
                      <a:pt x="5749" y="5431"/>
                      <a:pt x="5531" y="5630"/>
                    </a:cubicBezTo>
                    <a:cubicBezTo>
                      <a:pt x="5511" y="5630"/>
                      <a:pt x="5471" y="5650"/>
                      <a:pt x="5451" y="5650"/>
                    </a:cubicBezTo>
                    <a:close/>
                    <a:moveTo>
                      <a:pt x="21664" y="7699"/>
                    </a:moveTo>
                    <a:cubicBezTo>
                      <a:pt x="21624" y="7540"/>
                      <a:pt x="21504" y="7560"/>
                      <a:pt x="21405" y="7540"/>
                    </a:cubicBezTo>
                    <a:cubicBezTo>
                      <a:pt x="21385" y="7540"/>
                      <a:pt x="21345" y="7620"/>
                      <a:pt x="21325" y="7659"/>
                    </a:cubicBezTo>
                    <a:cubicBezTo>
                      <a:pt x="21146" y="7520"/>
                      <a:pt x="20967" y="7520"/>
                      <a:pt x="20689" y="7580"/>
                    </a:cubicBezTo>
                    <a:cubicBezTo>
                      <a:pt x="20868" y="7659"/>
                      <a:pt x="20967" y="7699"/>
                      <a:pt x="21087" y="7739"/>
                    </a:cubicBezTo>
                    <a:cubicBezTo>
                      <a:pt x="21126" y="7759"/>
                      <a:pt x="21186" y="7779"/>
                      <a:pt x="21246" y="7779"/>
                    </a:cubicBezTo>
                    <a:cubicBezTo>
                      <a:pt x="21325" y="7759"/>
                      <a:pt x="21365" y="7719"/>
                      <a:pt x="21305" y="7639"/>
                    </a:cubicBezTo>
                    <a:cubicBezTo>
                      <a:pt x="21425" y="7639"/>
                      <a:pt x="21544" y="7659"/>
                      <a:pt x="21664" y="7699"/>
                    </a:cubicBezTo>
                    <a:close/>
                    <a:moveTo>
                      <a:pt x="3124" y="6307"/>
                    </a:moveTo>
                    <a:cubicBezTo>
                      <a:pt x="3143" y="6406"/>
                      <a:pt x="3183" y="6446"/>
                      <a:pt x="3263" y="6426"/>
                    </a:cubicBezTo>
                    <a:cubicBezTo>
                      <a:pt x="3402" y="6386"/>
                      <a:pt x="3541" y="6346"/>
                      <a:pt x="3681" y="6307"/>
                    </a:cubicBezTo>
                    <a:cubicBezTo>
                      <a:pt x="3760" y="6227"/>
                      <a:pt x="3661" y="6048"/>
                      <a:pt x="3840" y="5988"/>
                    </a:cubicBezTo>
                    <a:cubicBezTo>
                      <a:pt x="3840" y="5988"/>
                      <a:pt x="3840" y="5909"/>
                      <a:pt x="3840" y="5869"/>
                    </a:cubicBezTo>
                    <a:cubicBezTo>
                      <a:pt x="3840" y="5869"/>
                      <a:pt x="3800" y="5849"/>
                      <a:pt x="3780" y="5849"/>
                    </a:cubicBezTo>
                    <a:cubicBezTo>
                      <a:pt x="3740" y="5869"/>
                      <a:pt x="3700" y="5889"/>
                      <a:pt x="3681" y="5929"/>
                    </a:cubicBezTo>
                    <a:cubicBezTo>
                      <a:pt x="3661" y="5968"/>
                      <a:pt x="3641" y="6028"/>
                      <a:pt x="3641" y="6068"/>
                    </a:cubicBezTo>
                    <a:cubicBezTo>
                      <a:pt x="3462" y="6147"/>
                      <a:pt x="3283" y="6227"/>
                      <a:pt x="3124" y="6307"/>
                    </a:cubicBezTo>
                    <a:close/>
                    <a:moveTo>
                      <a:pt x="29083" y="8037"/>
                    </a:moveTo>
                    <a:lnTo>
                      <a:pt x="28487" y="8037"/>
                    </a:lnTo>
                    <a:cubicBezTo>
                      <a:pt x="28507" y="8157"/>
                      <a:pt x="28606" y="8157"/>
                      <a:pt x="28686" y="8196"/>
                    </a:cubicBezTo>
                    <a:cubicBezTo>
                      <a:pt x="28725" y="8216"/>
                      <a:pt x="28785" y="8276"/>
                      <a:pt x="28845" y="8336"/>
                    </a:cubicBezTo>
                    <a:cubicBezTo>
                      <a:pt x="28944" y="8216"/>
                      <a:pt x="29024" y="8137"/>
                      <a:pt x="29083" y="8037"/>
                    </a:cubicBezTo>
                    <a:close/>
                    <a:moveTo>
                      <a:pt x="29959" y="8196"/>
                    </a:moveTo>
                    <a:cubicBezTo>
                      <a:pt x="29959" y="8236"/>
                      <a:pt x="29939" y="8296"/>
                      <a:pt x="29939" y="8336"/>
                    </a:cubicBezTo>
                    <a:cubicBezTo>
                      <a:pt x="30038" y="8535"/>
                      <a:pt x="30038" y="8535"/>
                      <a:pt x="30297" y="8435"/>
                    </a:cubicBezTo>
                    <a:cubicBezTo>
                      <a:pt x="30257" y="8276"/>
                      <a:pt x="30138" y="8216"/>
                      <a:pt x="29959" y="8196"/>
                    </a:cubicBezTo>
                    <a:close/>
                    <a:moveTo>
                      <a:pt x="50647" y="5292"/>
                    </a:moveTo>
                    <a:cubicBezTo>
                      <a:pt x="50389" y="5392"/>
                      <a:pt x="50389" y="5392"/>
                      <a:pt x="50289" y="5551"/>
                    </a:cubicBezTo>
                    <a:cubicBezTo>
                      <a:pt x="50627" y="5590"/>
                      <a:pt x="50707" y="5551"/>
                      <a:pt x="50647" y="5292"/>
                    </a:cubicBezTo>
                    <a:close/>
                    <a:moveTo>
                      <a:pt x="7858" y="5610"/>
                    </a:moveTo>
                    <a:cubicBezTo>
                      <a:pt x="7878" y="5590"/>
                      <a:pt x="7878" y="5531"/>
                      <a:pt x="7878" y="5531"/>
                    </a:cubicBezTo>
                    <a:cubicBezTo>
                      <a:pt x="7838" y="5491"/>
                      <a:pt x="7798" y="5491"/>
                      <a:pt x="7739" y="5491"/>
                    </a:cubicBezTo>
                    <a:cubicBezTo>
                      <a:pt x="7719" y="5491"/>
                      <a:pt x="7679" y="5511"/>
                      <a:pt x="7659" y="5531"/>
                    </a:cubicBezTo>
                    <a:cubicBezTo>
                      <a:pt x="7639" y="5571"/>
                      <a:pt x="7619" y="5630"/>
                      <a:pt x="7619" y="5670"/>
                    </a:cubicBezTo>
                    <a:cubicBezTo>
                      <a:pt x="7639" y="5670"/>
                      <a:pt x="7679" y="5690"/>
                      <a:pt x="7739" y="5690"/>
                    </a:cubicBezTo>
                    <a:cubicBezTo>
                      <a:pt x="7759" y="5670"/>
                      <a:pt x="7818" y="5650"/>
                      <a:pt x="7858" y="5610"/>
                    </a:cubicBezTo>
                    <a:close/>
                    <a:moveTo>
                      <a:pt x="3820" y="11061"/>
                    </a:moveTo>
                    <a:cubicBezTo>
                      <a:pt x="3720" y="11041"/>
                      <a:pt x="3621" y="11021"/>
                      <a:pt x="3501" y="11001"/>
                    </a:cubicBezTo>
                    <a:cubicBezTo>
                      <a:pt x="3681" y="11180"/>
                      <a:pt x="3681" y="11180"/>
                      <a:pt x="3820" y="11061"/>
                    </a:cubicBezTo>
                    <a:close/>
                    <a:moveTo>
                      <a:pt x="45336" y="7063"/>
                    </a:moveTo>
                    <a:cubicBezTo>
                      <a:pt x="45376" y="7082"/>
                      <a:pt x="45395" y="7102"/>
                      <a:pt x="45435" y="7102"/>
                    </a:cubicBezTo>
                    <a:cubicBezTo>
                      <a:pt x="45455" y="7102"/>
                      <a:pt x="45495" y="7082"/>
                      <a:pt x="45515" y="7082"/>
                    </a:cubicBezTo>
                    <a:cubicBezTo>
                      <a:pt x="45495" y="7063"/>
                      <a:pt x="45475" y="7043"/>
                      <a:pt x="45455" y="7003"/>
                    </a:cubicBezTo>
                    <a:cubicBezTo>
                      <a:pt x="45415" y="7023"/>
                      <a:pt x="45376" y="7043"/>
                      <a:pt x="45336" y="7063"/>
                    </a:cubicBezTo>
                    <a:close/>
                    <a:moveTo>
                      <a:pt x="9310" y="5869"/>
                    </a:moveTo>
                    <a:cubicBezTo>
                      <a:pt x="9350" y="5869"/>
                      <a:pt x="9410" y="5829"/>
                      <a:pt x="9430" y="5789"/>
                    </a:cubicBezTo>
                    <a:cubicBezTo>
                      <a:pt x="9449" y="5690"/>
                      <a:pt x="9370" y="5690"/>
                      <a:pt x="9310" y="5670"/>
                    </a:cubicBezTo>
                    <a:cubicBezTo>
                      <a:pt x="9270" y="5670"/>
                      <a:pt x="9231" y="5710"/>
                      <a:pt x="9131" y="5730"/>
                    </a:cubicBezTo>
                    <a:cubicBezTo>
                      <a:pt x="9231" y="5809"/>
                      <a:pt x="9270" y="5849"/>
                      <a:pt x="9310" y="5869"/>
                    </a:cubicBezTo>
                    <a:close/>
                    <a:moveTo>
                      <a:pt x="26139" y="8157"/>
                    </a:moveTo>
                    <a:cubicBezTo>
                      <a:pt x="26100" y="8117"/>
                      <a:pt x="26040" y="8077"/>
                      <a:pt x="25980" y="8057"/>
                    </a:cubicBezTo>
                    <a:cubicBezTo>
                      <a:pt x="25960" y="8057"/>
                      <a:pt x="25921" y="8117"/>
                      <a:pt x="25881" y="8137"/>
                    </a:cubicBezTo>
                    <a:cubicBezTo>
                      <a:pt x="25921" y="8177"/>
                      <a:pt x="25960" y="8236"/>
                      <a:pt x="26000" y="8296"/>
                    </a:cubicBezTo>
                    <a:cubicBezTo>
                      <a:pt x="26060" y="8216"/>
                      <a:pt x="26100" y="8196"/>
                      <a:pt x="26139" y="8157"/>
                    </a:cubicBezTo>
                    <a:close/>
                    <a:moveTo>
                      <a:pt x="40880" y="7679"/>
                    </a:moveTo>
                    <a:cubicBezTo>
                      <a:pt x="40880" y="7679"/>
                      <a:pt x="40860" y="7699"/>
                      <a:pt x="40840" y="7699"/>
                    </a:cubicBezTo>
                    <a:cubicBezTo>
                      <a:pt x="40860" y="7719"/>
                      <a:pt x="40880" y="7759"/>
                      <a:pt x="40900" y="7759"/>
                    </a:cubicBezTo>
                    <a:cubicBezTo>
                      <a:pt x="40940" y="7759"/>
                      <a:pt x="40979" y="7739"/>
                      <a:pt x="41138" y="7699"/>
                    </a:cubicBezTo>
                    <a:cubicBezTo>
                      <a:pt x="40979" y="7679"/>
                      <a:pt x="40940" y="7679"/>
                      <a:pt x="40880" y="7679"/>
                    </a:cubicBezTo>
                    <a:close/>
                    <a:moveTo>
                      <a:pt x="46669" y="6864"/>
                    </a:moveTo>
                    <a:cubicBezTo>
                      <a:pt x="46669" y="6844"/>
                      <a:pt x="46629" y="6784"/>
                      <a:pt x="46589" y="6784"/>
                    </a:cubicBezTo>
                    <a:cubicBezTo>
                      <a:pt x="46549" y="6784"/>
                      <a:pt x="46509" y="6824"/>
                      <a:pt x="46470" y="6844"/>
                    </a:cubicBezTo>
                    <a:cubicBezTo>
                      <a:pt x="46509" y="6884"/>
                      <a:pt x="46529" y="6923"/>
                      <a:pt x="46569" y="6983"/>
                    </a:cubicBezTo>
                    <a:cubicBezTo>
                      <a:pt x="46609" y="6943"/>
                      <a:pt x="46669" y="6903"/>
                      <a:pt x="46669" y="6864"/>
                    </a:cubicBezTo>
                    <a:close/>
                    <a:moveTo>
                      <a:pt x="48698" y="6128"/>
                    </a:moveTo>
                    <a:cubicBezTo>
                      <a:pt x="48618" y="6128"/>
                      <a:pt x="48558" y="6167"/>
                      <a:pt x="48578" y="6247"/>
                    </a:cubicBezTo>
                    <a:cubicBezTo>
                      <a:pt x="48598" y="6287"/>
                      <a:pt x="48678" y="6327"/>
                      <a:pt x="48698" y="6327"/>
                    </a:cubicBezTo>
                    <a:cubicBezTo>
                      <a:pt x="48737" y="6287"/>
                      <a:pt x="48777" y="6227"/>
                      <a:pt x="48817" y="6167"/>
                    </a:cubicBezTo>
                    <a:cubicBezTo>
                      <a:pt x="48757" y="6147"/>
                      <a:pt x="48737" y="6108"/>
                      <a:pt x="48698" y="6128"/>
                    </a:cubicBezTo>
                    <a:close/>
                    <a:moveTo>
                      <a:pt x="49792" y="5889"/>
                    </a:moveTo>
                    <a:cubicBezTo>
                      <a:pt x="49772" y="5869"/>
                      <a:pt x="49732" y="5849"/>
                      <a:pt x="49692" y="5829"/>
                    </a:cubicBezTo>
                    <a:cubicBezTo>
                      <a:pt x="49692" y="5829"/>
                      <a:pt x="49672" y="5869"/>
                      <a:pt x="49653" y="5909"/>
                    </a:cubicBezTo>
                    <a:cubicBezTo>
                      <a:pt x="49672" y="5909"/>
                      <a:pt x="49712" y="5929"/>
                      <a:pt x="49732" y="5949"/>
                    </a:cubicBezTo>
                    <a:cubicBezTo>
                      <a:pt x="49752" y="5929"/>
                      <a:pt x="49772" y="5909"/>
                      <a:pt x="49792" y="5889"/>
                    </a:cubicBezTo>
                    <a:close/>
                    <a:moveTo>
                      <a:pt x="19694" y="7381"/>
                    </a:moveTo>
                    <a:cubicBezTo>
                      <a:pt x="19714" y="7381"/>
                      <a:pt x="19714" y="7381"/>
                      <a:pt x="19734" y="7361"/>
                    </a:cubicBezTo>
                    <a:cubicBezTo>
                      <a:pt x="19694" y="7361"/>
                      <a:pt x="19674" y="7361"/>
                      <a:pt x="19634" y="7361"/>
                    </a:cubicBezTo>
                    <a:cubicBezTo>
                      <a:pt x="19634" y="7361"/>
                      <a:pt x="19615" y="7381"/>
                      <a:pt x="19615" y="7381"/>
                    </a:cubicBezTo>
                    <a:cubicBezTo>
                      <a:pt x="19634" y="7381"/>
                      <a:pt x="19674" y="7401"/>
                      <a:pt x="19694" y="7381"/>
                    </a:cubicBezTo>
                    <a:close/>
                    <a:moveTo>
                      <a:pt x="22559" y="7978"/>
                    </a:moveTo>
                    <a:cubicBezTo>
                      <a:pt x="22559" y="7978"/>
                      <a:pt x="22598" y="7938"/>
                      <a:pt x="22598" y="7898"/>
                    </a:cubicBezTo>
                    <a:cubicBezTo>
                      <a:pt x="22598" y="7898"/>
                      <a:pt x="22579" y="7878"/>
                      <a:pt x="22559" y="7878"/>
                    </a:cubicBezTo>
                    <a:cubicBezTo>
                      <a:pt x="22479" y="7878"/>
                      <a:pt x="22419" y="7878"/>
                      <a:pt x="22340" y="7878"/>
                    </a:cubicBezTo>
                    <a:lnTo>
                      <a:pt x="22340" y="7958"/>
                    </a:lnTo>
                    <a:cubicBezTo>
                      <a:pt x="22400" y="7958"/>
                      <a:pt x="22479" y="7978"/>
                      <a:pt x="22559" y="7978"/>
                    </a:cubicBezTo>
                    <a:close/>
                    <a:moveTo>
                      <a:pt x="23673" y="8117"/>
                    </a:moveTo>
                    <a:cubicBezTo>
                      <a:pt x="23693" y="8137"/>
                      <a:pt x="23752" y="8177"/>
                      <a:pt x="23772" y="8177"/>
                    </a:cubicBezTo>
                    <a:cubicBezTo>
                      <a:pt x="23812" y="8177"/>
                      <a:pt x="23852" y="8117"/>
                      <a:pt x="23852" y="8077"/>
                    </a:cubicBezTo>
                    <a:cubicBezTo>
                      <a:pt x="23852" y="8037"/>
                      <a:pt x="23832" y="7998"/>
                      <a:pt x="23792" y="7898"/>
                    </a:cubicBezTo>
                    <a:cubicBezTo>
                      <a:pt x="23712" y="8037"/>
                      <a:pt x="23673" y="8077"/>
                      <a:pt x="23673" y="8117"/>
                    </a:cubicBezTo>
                    <a:close/>
                    <a:moveTo>
                      <a:pt x="27552" y="8057"/>
                    </a:moveTo>
                    <a:lnTo>
                      <a:pt x="27552" y="8017"/>
                    </a:lnTo>
                    <a:lnTo>
                      <a:pt x="27393" y="8017"/>
                    </a:lnTo>
                    <a:lnTo>
                      <a:pt x="27393" y="8057"/>
                    </a:lnTo>
                    <a:close/>
                    <a:moveTo>
                      <a:pt x="32943" y="8196"/>
                    </a:moveTo>
                    <a:cubicBezTo>
                      <a:pt x="32903" y="8177"/>
                      <a:pt x="32863" y="8157"/>
                      <a:pt x="32823" y="8157"/>
                    </a:cubicBezTo>
                    <a:cubicBezTo>
                      <a:pt x="32803" y="8157"/>
                      <a:pt x="32784" y="8216"/>
                      <a:pt x="32784" y="8256"/>
                    </a:cubicBezTo>
                    <a:cubicBezTo>
                      <a:pt x="32823" y="8276"/>
                      <a:pt x="32863" y="8296"/>
                      <a:pt x="32923" y="8316"/>
                    </a:cubicBezTo>
                    <a:cubicBezTo>
                      <a:pt x="32923" y="8256"/>
                      <a:pt x="32963" y="8196"/>
                      <a:pt x="32943" y="8196"/>
                    </a:cubicBezTo>
                    <a:close/>
                    <a:moveTo>
                      <a:pt x="3879" y="9728"/>
                    </a:moveTo>
                    <a:cubicBezTo>
                      <a:pt x="3879" y="9728"/>
                      <a:pt x="3860" y="9708"/>
                      <a:pt x="3840" y="9708"/>
                    </a:cubicBezTo>
                    <a:cubicBezTo>
                      <a:pt x="3840" y="9728"/>
                      <a:pt x="3840" y="9768"/>
                      <a:pt x="3840" y="9788"/>
                    </a:cubicBezTo>
                    <a:cubicBezTo>
                      <a:pt x="3860" y="9788"/>
                      <a:pt x="3860" y="9768"/>
                      <a:pt x="3879" y="9768"/>
                    </a:cubicBezTo>
                    <a:cubicBezTo>
                      <a:pt x="3879" y="9768"/>
                      <a:pt x="3879" y="9728"/>
                      <a:pt x="3879" y="9728"/>
                    </a:cubicBezTo>
                    <a:close/>
                    <a:moveTo>
                      <a:pt x="8296" y="5670"/>
                    </a:moveTo>
                    <a:cubicBezTo>
                      <a:pt x="8296" y="5650"/>
                      <a:pt x="8296" y="5610"/>
                      <a:pt x="8296" y="5590"/>
                    </a:cubicBezTo>
                    <a:cubicBezTo>
                      <a:pt x="8296" y="5571"/>
                      <a:pt x="8276" y="5571"/>
                      <a:pt x="8256" y="5551"/>
                    </a:cubicBezTo>
                    <a:cubicBezTo>
                      <a:pt x="8256" y="5590"/>
                      <a:pt x="8236" y="5610"/>
                      <a:pt x="8216" y="5650"/>
                    </a:cubicBezTo>
                    <a:cubicBezTo>
                      <a:pt x="8236" y="5650"/>
                      <a:pt x="8276" y="5670"/>
                      <a:pt x="8296" y="5670"/>
                    </a:cubicBezTo>
                    <a:close/>
                    <a:moveTo>
                      <a:pt x="6824" y="5809"/>
                    </a:moveTo>
                    <a:cubicBezTo>
                      <a:pt x="6804" y="5770"/>
                      <a:pt x="6764" y="5750"/>
                      <a:pt x="6724" y="5710"/>
                    </a:cubicBezTo>
                    <a:cubicBezTo>
                      <a:pt x="6704" y="5730"/>
                      <a:pt x="6684" y="5770"/>
                      <a:pt x="6684" y="5770"/>
                    </a:cubicBezTo>
                    <a:cubicBezTo>
                      <a:pt x="6704" y="5809"/>
                      <a:pt x="6744" y="5849"/>
                      <a:pt x="6784" y="5889"/>
                    </a:cubicBezTo>
                    <a:cubicBezTo>
                      <a:pt x="6804" y="5849"/>
                      <a:pt x="6824" y="5809"/>
                      <a:pt x="6824" y="5809"/>
                    </a:cubicBezTo>
                    <a:close/>
                    <a:moveTo>
                      <a:pt x="14681" y="6724"/>
                    </a:moveTo>
                    <a:cubicBezTo>
                      <a:pt x="14661" y="6744"/>
                      <a:pt x="14641" y="6784"/>
                      <a:pt x="14641" y="6804"/>
                    </a:cubicBezTo>
                    <a:cubicBezTo>
                      <a:pt x="14641" y="6824"/>
                      <a:pt x="14701" y="6844"/>
                      <a:pt x="14721" y="6844"/>
                    </a:cubicBezTo>
                    <a:cubicBezTo>
                      <a:pt x="14741" y="6824"/>
                      <a:pt x="14741" y="6784"/>
                      <a:pt x="14761" y="6744"/>
                    </a:cubicBezTo>
                    <a:cubicBezTo>
                      <a:pt x="14741" y="6744"/>
                      <a:pt x="14701" y="6704"/>
                      <a:pt x="14681" y="6724"/>
                    </a:cubicBezTo>
                    <a:close/>
                    <a:moveTo>
                      <a:pt x="26478" y="7918"/>
                    </a:moveTo>
                    <a:cubicBezTo>
                      <a:pt x="26458" y="7918"/>
                      <a:pt x="26438" y="7898"/>
                      <a:pt x="26438" y="7898"/>
                    </a:cubicBezTo>
                    <a:cubicBezTo>
                      <a:pt x="26398" y="7918"/>
                      <a:pt x="26378" y="7938"/>
                      <a:pt x="26358" y="7938"/>
                    </a:cubicBezTo>
                    <a:cubicBezTo>
                      <a:pt x="26378" y="7958"/>
                      <a:pt x="26398" y="7958"/>
                      <a:pt x="26398" y="7978"/>
                    </a:cubicBezTo>
                    <a:cubicBezTo>
                      <a:pt x="26418" y="7958"/>
                      <a:pt x="26458" y="7938"/>
                      <a:pt x="26478" y="7918"/>
                    </a:cubicBezTo>
                    <a:close/>
                    <a:moveTo>
                      <a:pt x="28407" y="8475"/>
                    </a:moveTo>
                    <a:cubicBezTo>
                      <a:pt x="28367" y="8455"/>
                      <a:pt x="28328" y="8435"/>
                      <a:pt x="28288" y="8435"/>
                    </a:cubicBezTo>
                    <a:cubicBezTo>
                      <a:pt x="28288" y="8455"/>
                      <a:pt x="28268" y="8495"/>
                      <a:pt x="28268" y="8515"/>
                    </a:cubicBezTo>
                    <a:cubicBezTo>
                      <a:pt x="28288" y="8535"/>
                      <a:pt x="28328" y="8535"/>
                      <a:pt x="28347" y="8555"/>
                    </a:cubicBezTo>
                    <a:close/>
                    <a:moveTo>
                      <a:pt x="29501" y="8296"/>
                    </a:moveTo>
                    <a:cubicBezTo>
                      <a:pt x="29521" y="8276"/>
                      <a:pt x="29521" y="8256"/>
                      <a:pt x="29541" y="8236"/>
                    </a:cubicBezTo>
                    <a:cubicBezTo>
                      <a:pt x="29521" y="8236"/>
                      <a:pt x="29501" y="8236"/>
                      <a:pt x="29481" y="8236"/>
                    </a:cubicBezTo>
                    <a:cubicBezTo>
                      <a:pt x="29461" y="8236"/>
                      <a:pt x="29461" y="8256"/>
                      <a:pt x="29461" y="8256"/>
                    </a:cubicBezTo>
                    <a:cubicBezTo>
                      <a:pt x="29461" y="8276"/>
                      <a:pt x="29501" y="8296"/>
                      <a:pt x="29501" y="8296"/>
                    </a:cubicBezTo>
                    <a:close/>
                    <a:moveTo>
                      <a:pt x="34256" y="8177"/>
                    </a:moveTo>
                    <a:cubicBezTo>
                      <a:pt x="34275" y="8157"/>
                      <a:pt x="34315" y="8157"/>
                      <a:pt x="34335" y="8157"/>
                    </a:cubicBezTo>
                    <a:cubicBezTo>
                      <a:pt x="34335" y="8137"/>
                      <a:pt x="34335" y="8117"/>
                      <a:pt x="34315" y="8117"/>
                    </a:cubicBezTo>
                    <a:cubicBezTo>
                      <a:pt x="34295" y="8117"/>
                      <a:pt x="34256" y="8137"/>
                      <a:pt x="34236" y="8137"/>
                    </a:cubicBezTo>
                    <a:cubicBezTo>
                      <a:pt x="34236" y="8157"/>
                      <a:pt x="34256" y="8177"/>
                      <a:pt x="34256" y="8177"/>
                    </a:cubicBezTo>
                    <a:close/>
                    <a:moveTo>
                      <a:pt x="34952" y="8177"/>
                    </a:moveTo>
                    <a:cubicBezTo>
                      <a:pt x="34972" y="8137"/>
                      <a:pt x="35012" y="8097"/>
                      <a:pt x="35031" y="8057"/>
                    </a:cubicBezTo>
                    <a:cubicBezTo>
                      <a:pt x="35031" y="8057"/>
                      <a:pt x="34992" y="8017"/>
                      <a:pt x="34992" y="8017"/>
                    </a:cubicBezTo>
                    <a:cubicBezTo>
                      <a:pt x="34952" y="8057"/>
                      <a:pt x="34912" y="8077"/>
                      <a:pt x="34872" y="8097"/>
                    </a:cubicBezTo>
                    <a:cubicBezTo>
                      <a:pt x="34912" y="8137"/>
                      <a:pt x="34932" y="8157"/>
                      <a:pt x="34952" y="8177"/>
                    </a:cubicBezTo>
                    <a:close/>
                    <a:moveTo>
                      <a:pt x="2626" y="11558"/>
                    </a:moveTo>
                    <a:cubicBezTo>
                      <a:pt x="2666" y="11558"/>
                      <a:pt x="2686" y="11558"/>
                      <a:pt x="2706" y="11558"/>
                    </a:cubicBezTo>
                    <a:cubicBezTo>
                      <a:pt x="2726" y="11558"/>
                      <a:pt x="2726" y="11538"/>
                      <a:pt x="2746" y="11538"/>
                    </a:cubicBezTo>
                    <a:cubicBezTo>
                      <a:pt x="2726" y="11519"/>
                      <a:pt x="2686" y="11499"/>
                      <a:pt x="2666" y="11479"/>
                    </a:cubicBezTo>
                    <a:cubicBezTo>
                      <a:pt x="2666" y="11499"/>
                      <a:pt x="2646" y="11519"/>
                      <a:pt x="2626" y="11558"/>
                    </a:cubicBezTo>
                    <a:close/>
                    <a:moveTo>
                      <a:pt x="9947" y="5750"/>
                    </a:moveTo>
                    <a:cubicBezTo>
                      <a:pt x="9927" y="5710"/>
                      <a:pt x="9907" y="5690"/>
                      <a:pt x="9887" y="5670"/>
                    </a:cubicBezTo>
                    <a:cubicBezTo>
                      <a:pt x="9887" y="5670"/>
                      <a:pt x="9847" y="5690"/>
                      <a:pt x="9867" y="5710"/>
                    </a:cubicBezTo>
                    <a:cubicBezTo>
                      <a:pt x="9867" y="5730"/>
                      <a:pt x="9887" y="5750"/>
                      <a:pt x="9907" y="5770"/>
                    </a:cubicBezTo>
                    <a:cubicBezTo>
                      <a:pt x="9907" y="5770"/>
                      <a:pt x="9947" y="5750"/>
                      <a:pt x="9947" y="5750"/>
                    </a:cubicBezTo>
                    <a:close/>
                    <a:moveTo>
                      <a:pt x="10782" y="5650"/>
                    </a:moveTo>
                    <a:lnTo>
                      <a:pt x="10822" y="5650"/>
                    </a:lnTo>
                    <a:lnTo>
                      <a:pt x="10822" y="5630"/>
                    </a:lnTo>
                    <a:close/>
                    <a:moveTo>
                      <a:pt x="11657" y="5849"/>
                    </a:moveTo>
                    <a:cubicBezTo>
                      <a:pt x="11638" y="5849"/>
                      <a:pt x="11618" y="5829"/>
                      <a:pt x="11578" y="5829"/>
                    </a:cubicBezTo>
                    <a:cubicBezTo>
                      <a:pt x="11578" y="5829"/>
                      <a:pt x="11558" y="5849"/>
                      <a:pt x="11538" y="5849"/>
                    </a:cubicBezTo>
                    <a:cubicBezTo>
                      <a:pt x="11558" y="5869"/>
                      <a:pt x="11598" y="5889"/>
                      <a:pt x="11618" y="5909"/>
                    </a:cubicBezTo>
                    <a:cubicBezTo>
                      <a:pt x="11618" y="5889"/>
                      <a:pt x="11638" y="5869"/>
                      <a:pt x="11657" y="5849"/>
                    </a:cubicBezTo>
                    <a:close/>
                    <a:moveTo>
                      <a:pt x="11896" y="6167"/>
                    </a:moveTo>
                    <a:lnTo>
                      <a:pt x="11896" y="6207"/>
                    </a:lnTo>
                    <a:lnTo>
                      <a:pt x="11936" y="6187"/>
                    </a:lnTo>
                    <a:close/>
                    <a:moveTo>
                      <a:pt x="12533" y="6068"/>
                    </a:moveTo>
                    <a:cubicBezTo>
                      <a:pt x="12513" y="6048"/>
                      <a:pt x="12493" y="6048"/>
                      <a:pt x="12453" y="6048"/>
                    </a:cubicBezTo>
                    <a:cubicBezTo>
                      <a:pt x="12453" y="6048"/>
                      <a:pt x="12433" y="6068"/>
                      <a:pt x="12433" y="6068"/>
                    </a:cubicBezTo>
                    <a:lnTo>
                      <a:pt x="12513" y="6108"/>
                    </a:lnTo>
                    <a:cubicBezTo>
                      <a:pt x="12533" y="6088"/>
                      <a:pt x="12533" y="6088"/>
                      <a:pt x="12533" y="6068"/>
                    </a:cubicBezTo>
                    <a:close/>
                    <a:moveTo>
                      <a:pt x="12732" y="6267"/>
                    </a:moveTo>
                    <a:cubicBezTo>
                      <a:pt x="12732" y="6247"/>
                      <a:pt x="12732" y="6227"/>
                      <a:pt x="12732" y="6227"/>
                    </a:cubicBezTo>
                    <a:cubicBezTo>
                      <a:pt x="12732" y="6207"/>
                      <a:pt x="12712" y="6207"/>
                      <a:pt x="12692" y="6207"/>
                    </a:cubicBezTo>
                    <a:cubicBezTo>
                      <a:pt x="12692" y="6227"/>
                      <a:pt x="12692" y="6247"/>
                      <a:pt x="12692" y="6267"/>
                    </a:cubicBezTo>
                    <a:cubicBezTo>
                      <a:pt x="12712" y="6267"/>
                      <a:pt x="12712" y="6267"/>
                      <a:pt x="12732" y="6267"/>
                    </a:cubicBezTo>
                    <a:close/>
                    <a:moveTo>
                      <a:pt x="16074" y="6724"/>
                    </a:moveTo>
                    <a:cubicBezTo>
                      <a:pt x="16034" y="6704"/>
                      <a:pt x="16014" y="6685"/>
                      <a:pt x="15994" y="6685"/>
                    </a:cubicBezTo>
                    <a:cubicBezTo>
                      <a:pt x="15974" y="6685"/>
                      <a:pt x="15974" y="6704"/>
                      <a:pt x="15954" y="6724"/>
                    </a:cubicBezTo>
                    <a:cubicBezTo>
                      <a:pt x="15994" y="6724"/>
                      <a:pt x="16014" y="6744"/>
                      <a:pt x="16034" y="6764"/>
                    </a:cubicBezTo>
                    <a:cubicBezTo>
                      <a:pt x="16054" y="6744"/>
                      <a:pt x="16054" y="6724"/>
                      <a:pt x="16074" y="6724"/>
                    </a:cubicBezTo>
                    <a:close/>
                    <a:moveTo>
                      <a:pt x="8674" y="5809"/>
                    </a:moveTo>
                    <a:cubicBezTo>
                      <a:pt x="8654" y="5809"/>
                      <a:pt x="8614" y="5829"/>
                      <a:pt x="8594" y="5849"/>
                    </a:cubicBezTo>
                    <a:cubicBezTo>
                      <a:pt x="8614" y="5869"/>
                      <a:pt x="8634" y="5889"/>
                      <a:pt x="8634" y="5889"/>
                    </a:cubicBezTo>
                    <a:cubicBezTo>
                      <a:pt x="8674" y="5889"/>
                      <a:pt x="8693" y="5869"/>
                      <a:pt x="8733" y="5869"/>
                    </a:cubicBezTo>
                    <a:cubicBezTo>
                      <a:pt x="8713" y="5849"/>
                      <a:pt x="8693" y="5809"/>
                      <a:pt x="8674" y="5809"/>
                    </a:cubicBezTo>
                    <a:close/>
                    <a:moveTo>
                      <a:pt x="21982" y="7699"/>
                    </a:moveTo>
                    <a:cubicBezTo>
                      <a:pt x="21962" y="7699"/>
                      <a:pt x="21922" y="7679"/>
                      <a:pt x="21882" y="7679"/>
                    </a:cubicBezTo>
                    <a:cubicBezTo>
                      <a:pt x="21882" y="7679"/>
                      <a:pt x="21862" y="7699"/>
                      <a:pt x="21862" y="7719"/>
                    </a:cubicBezTo>
                    <a:cubicBezTo>
                      <a:pt x="21882" y="7719"/>
                      <a:pt x="21922" y="7739"/>
                      <a:pt x="21942" y="7739"/>
                    </a:cubicBezTo>
                    <a:cubicBezTo>
                      <a:pt x="21962" y="7739"/>
                      <a:pt x="21962" y="7719"/>
                      <a:pt x="21982" y="7699"/>
                    </a:cubicBezTo>
                    <a:close/>
                    <a:moveTo>
                      <a:pt x="23096" y="8137"/>
                    </a:moveTo>
                    <a:lnTo>
                      <a:pt x="23096" y="8157"/>
                    </a:lnTo>
                    <a:lnTo>
                      <a:pt x="23116" y="8137"/>
                    </a:lnTo>
                    <a:close/>
                    <a:moveTo>
                      <a:pt x="29680" y="8455"/>
                    </a:moveTo>
                    <a:cubicBezTo>
                      <a:pt x="29660" y="8455"/>
                      <a:pt x="29621" y="8435"/>
                      <a:pt x="29601" y="8415"/>
                    </a:cubicBezTo>
                    <a:cubicBezTo>
                      <a:pt x="29601" y="8415"/>
                      <a:pt x="29581" y="8435"/>
                      <a:pt x="29581" y="8455"/>
                    </a:cubicBezTo>
                    <a:cubicBezTo>
                      <a:pt x="29601" y="8475"/>
                      <a:pt x="29621" y="8495"/>
                      <a:pt x="29640" y="8495"/>
                    </a:cubicBezTo>
                    <a:cubicBezTo>
                      <a:pt x="29660" y="8495"/>
                      <a:pt x="29660" y="8475"/>
                      <a:pt x="29680" y="8455"/>
                    </a:cubicBezTo>
                    <a:close/>
                    <a:moveTo>
                      <a:pt x="33380" y="8137"/>
                    </a:moveTo>
                    <a:cubicBezTo>
                      <a:pt x="33380" y="8137"/>
                      <a:pt x="33360" y="8117"/>
                      <a:pt x="33341" y="8117"/>
                    </a:cubicBezTo>
                    <a:cubicBezTo>
                      <a:pt x="33341" y="8117"/>
                      <a:pt x="33341" y="8137"/>
                      <a:pt x="33321" y="8157"/>
                    </a:cubicBezTo>
                    <a:cubicBezTo>
                      <a:pt x="33341" y="8157"/>
                      <a:pt x="33360" y="8157"/>
                      <a:pt x="33380" y="8157"/>
                    </a:cubicBezTo>
                    <a:cubicBezTo>
                      <a:pt x="33380" y="8157"/>
                      <a:pt x="33380" y="8137"/>
                      <a:pt x="33380" y="8137"/>
                    </a:cubicBezTo>
                    <a:close/>
                    <a:moveTo>
                      <a:pt x="35708" y="8236"/>
                    </a:moveTo>
                    <a:cubicBezTo>
                      <a:pt x="35728" y="8216"/>
                      <a:pt x="35728" y="8196"/>
                      <a:pt x="35728" y="8196"/>
                    </a:cubicBezTo>
                    <a:cubicBezTo>
                      <a:pt x="35708" y="8196"/>
                      <a:pt x="35688" y="8196"/>
                      <a:pt x="35668" y="8196"/>
                    </a:cubicBezTo>
                    <a:cubicBezTo>
                      <a:pt x="35668" y="8216"/>
                      <a:pt x="35688" y="8216"/>
                      <a:pt x="35688" y="8236"/>
                    </a:cubicBezTo>
                    <a:cubicBezTo>
                      <a:pt x="35688" y="8236"/>
                      <a:pt x="35708" y="8236"/>
                      <a:pt x="35708" y="8236"/>
                    </a:cubicBezTo>
                    <a:close/>
                    <a:moveTo>
                      <a:pt x="40303" y="7759"/>
                    </a:moveTo>
                    <a:cubicBezTo>
                      <a:pt x="40343" y="7739"/>
                      <a:pt x="40363" y="7719"/>
                      <a:pt x="40383" y="7719"/>
                    </a:cubicBezTo>
                    <a:cubicBezTo>
                      <a:pt x="40383" y="7699"/>
                      <a:pt x="40363" y="7679"/>
                      <a:pt x="40343" y="7679"/>
                    </a:cubicBezTo>
                    <a:cubicBezTo>
                      <a:pt x="40323" y="7679"/>
                      <a:pt x="40303" y="7699"/>
                      <a:pt x="40263" y="7699"/>
                    </a:cubicBezTo>
                    <a:cubicBezTo>
                      <a:pt x="40283" y="7719"/>
                      <a:pt x="40303" y="7759"/>
                      <a:pt x="40303" y="7759"/>
                    </a:cubicBezTo>
                    <a:close/>
                    <a:moveTo>
                      <a:pt x="42591" y="7520"/>
                    </a:moveTo>
                    <a:cubicBezTo>
                      <a:pt x="42591" y="7520"/>
                      <a:pt x="42591" y="7500"/>
                      <a:pt x="42591" y="7480"/>
                    </a:cubicBezTo>
                    <a:cubicBezTo>
                      <a:pt x="42571" y="7480"/>
                      <a:pt x="42551" y="7480"/>
                      <a:pt x="42551" y="7500"/>
                    </a:cubicBezTo>
                    <a:cubicBezTo>
                      <a:pt x="42551" y="7520"/>
                      <a:pt x="42551" y="7520"/>
                      <a:pt x="42551" y="7540"/>
                    </a:cubicBezTo>
                    <a:cubicBezTo>
                      <a:pt x="42571" y="7540"/>
                      <a:pt x="42591" y="7540"/>
                      <a:pt x="42591" y="7520"/>
                    </a:cubicBezTo>
                    <a:close/>
                    <a:moveTo>
                      <a:pt x="4058" y="5610"/>
                    </a:moveTo>
                    <a:cubicBezTo>
                      <a:pt x="4039" y="5610"/>
                      <a:pt x="4019" y="5610"/>
                      <a:pt x="3979" y="5610"/>
                    </a:cubicBezTo>
                    <a:cubicBezTo>
                      <a:pt x="3979" y="5610"/>
                      <a:pt x="3959" y="5650"/>
                      <a:pt x="3959" y="5650"/>
                    </a:cubicBezTo>
                    <a:cubicBezTo>
                      <a:pt x="3979" y="5670"/>
                      <a:pt x="4019" y="5670"/>
                      <a:pt x="4039" y="569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630;p13">
                <a:extLst>
                  <a:ext uri="{FF2B5EF4-FFF2-40B4-BE49-F238E27FC236}">
                    <a16:creationId xmlns:a16="http://schemas.microsoft.com/office/drawing/2014/main" id="{BC41E85C-1A3C-E88C-DFFA-F6BEC5133254}"/>
                  </a:ext>
                </a:extLst>
              </p:cNvPr>
              <p:cNvSpPr/>
              <p:nvPr/>
            </p:nvSpPr>
            <p:spPr>
              <a:xfrm>
                <a:off x="1439275" y="-3457950"/>
                <a:ext cx="442125" cy="1188100"/>
              </a:xfrm>
              <a:custGeom>
                <a:avLst/>
                <a:gdLst/>
                <a:ahLst/>
                <a:cxnLst/>
                <a:rect l="l" t="t" r="r" b="b"/>
                <a:pathLst>
                  <a:path w="17685" h="47524" extrusionOk="0">
                    <a:moveTo>
                      <a:pt x="13129" y="2188"/>
                    </a:moveTo>
                    <a:cubicBezTo>
                      <a:pt x="13129" y="2149"/>
                      <a:pt x="13109" y="2129"/>
                      <a:pt x="13089" y="2109"/>
                    </a:cubicBezTo>
                    <a:cubicBezTo>
                      <a:pt x="13070" y="2129"/>
                      <a:pt x="13050" y="2169"/>
                      <a:pt x="13030" y="2188"/>
                    </a:cubicBezTo>
                    <a:cubicBezTo>
                      <a:pt x="12990" y="2188"/>
                      <a:pt x="12950" y="2188"/>
                      <a:pt x="12891" y="2169"/>
                    </a:cubicBezTo>
                    <a:cubicBezTo>
                      <a:pt x="12891" y="2169"/>
                      <a:pt x="12891" y="2188"/>
                      <a:pt x="12891" y="2188"/>
                    </a:cubicBezTo>
                    <a:cubicBezTo>
                      <a:pt x="12930" y="2188"/>
                      <a:pt x="12970" y="2188"/>
                      <a:pt x="13010" y="2188"/>
                    </a:cubicBezTo>
                    <a:cubicBezTo>
                      <a:pt x="13089" y="2208"/>
                      <a:pt x="13169" y="2208"/>
                      <a:pt x="13109" y="2328"/>
                    </a:cubicBezTo>
                    <a:cubicBezTo>
                      <a:pt x="13129" y="2328"/>
                      <a:pt x="13129" y="2348"/>
                      <a:pt x="13149" y="2367"/>
                    </a:cubicBezTo>
                    <a:cubicBezTo>
                      <a:pt x="13149" y="2367"/>
                      <a:pt x="13129" y="2407"/>
                      <a:pt x="13129" y="2407"/>
                    </a:cubicBezTo>
                    <a:cubicBezTo>
                      <a:pt x="12751" y="2387"/>
                      <a:pt x="12393" y="2467"/>
                      <a:pt x="12135" y="2745"/>
                    </a:cubicBezTo>
                    <a:lnTo>
                      <a:pt x="12135" y="2745"/>
                    </a:lnTo>
                    <a:cubicBezTo>
                      <a:pt x="12055" y="2706"/>
                      <a:pt x="11995" y="2745"/>
                      <a:pt x="11975" y="2825"/>
                    </a:cubicBezTo>
                    <a:cubicBezTo>
                      <a:pt x="11956" y="2924"/>
                      <a:pt x="11916" y="2964"/>
                      <a:pt x="11796" y="2984"/>
                    </a:cubicBezTo>
                    <a:cubicBezTo>
                      <a:pt x="11578" y="2984"/>
                      <a:pt x="11697" y="3064"/>
                      <a:pt x="11757" y="3163"/>
                    </a:cubicBezTo>
                    <a:cubicBezTo>
                      <a:pt x="11816" y="3223"/>
                      <a:pt x="11617" y="3342"/>
                      <a:pt x="11816" y="3382"/>
                    </a:cubicBezTo>
                    <a:lnTo>
                      <a:pt x="11796" y="3382"/>
                    </a:lnTo>
                    <a:cubicBezTo>
                      <a:pt x="11637" y="3462"/>
                      <a:pt x="11478" y="3541"/>
                      <a:pt x="11299" y="3641"/>
                    </a:cubicBezTo>
                    <a:cubicBezTo>
                      <a:pt x="11379" y="3740"/>
                      <a:pt x="11438" y="3820"/>
                      <a:pt x="11498" y="3899"/>
                    </a:cubicBezTo>
                    <a:cubicBezTo>
                      <a:pt x="11379" y="4058"/>
                      <a:pt x="11160" y="3899"/>
                      <a:pt x="11080" y="4098"/>
                    </a:cubicBezTo>
                    <a:cubicBezTo>
                      <a:pt x="11140" y="4158"/>
                      <a:pt x="11220" y="4198"/>
                      <a:pt x="11299" y="4277"/>
                    </a:cubicBezTo>
                    <a:cubicBezTo>
                      <a:pt x="11200" y="4377"/>
                      <a:pt x="11120" y="4476"/>
                      <a:pt x="11041" y="4576"/>
                    </a:cubicBezTo>
                    <a:lnTo>
                      <a:pt x="11041" y="5113"/>
                    </a:lnTo>
                    <a:cubicBezTo>
                      <a:pt x="10901" y="5172"/>
                      <a:pt x="10782" y="5212"/>
                      <a:pt x="10663" y="5252"/>
                    </a:cubicBezTo>
                    <a:cubicBezTo>
                      <a:pt x="10722" y="5391"/>
                      <a:pt x="10822" y="5511"/>
                      <a:pt x="10802" y="5570"/>
                    </a:cubicBezTo>
                    <a:cubicBezTo>
                      <a:pt x="10663" y="5888"/>
                      <a:pt x="10802" y="6266"/>
                      <a:pt x="10603" y="6565"/>
                    </a:cubicBezTo>
                    <a:cubicBezTo>
                      <a:pt x="10523" y="6684"/>
                      <a:pt x="10543" y="6883"/>
                      <a:pt x="10543" y="7042"/>
                    </a:cubicBezTo>
                    <a:cubicBezTo>
                      <a:pt x="10523" y="7182"/>
                      <a:pt x="10543" y="7321"/>
                      <a:pt x="10523" y="7460"/>
                    </a:cubicBezTo>
                    <a:cubicBezTo>
                      <a:pt x="10503" y="7619"/>
                      <a:pt x="10404" y="7798"/>
                      <a:pt x="10444" y="7937"/>
                    </a:cubicBezTo>
                    <a:cubicBezTo>
                      <a:pt x="10523" y="8156"/>
                      <a:pt x="10503" y="8375"/>
                      <a:pt x="10484" y="8574"/>
                    </a:cubicBezTo>
                    <a:cubicBezTo>
                      <a:pt x="10444" y="8793"/>
                      <a:pt x="10503" y="8992"/>
                      <a:pt x="10503" y="9191"/>
                    </a:cubicBezTo>
                    <a:cubicBezTo>
                      <a:pt x="10523" y="9509"/>
                      <a:pt x="10503" y="9827"/>
                      <a:pt x="10464" y="10146"/>
                    </a:cubicBezTo>
                    <a:cubicBezTo>
                      <a:pt x="10424" y="10603"/>
                      <a:pt x="10503" y="11080"/>
                      <a:pt x="10523" y="11538"/>
                    </a:cubicBezTo>
                    <a:cubicBezTo>
                      <a:pt x="10543" y="11677"/>
                      <a:pt x="10563" y="11836"/>
                      <a:pt x="10543" y="11976"/>
                    </a:cubicBezTo>
                    <a:cubicBezTo>
                      <a:pt x="10484" y="12254"/>
                      <a:pt x="10583" y="12513"/>
                      <a:pt x="10643" y="12771"/>
                    </a:cubicBezTo>
                    <a:cubicBezTo>
                      <a:pt x="10682" y="12990"/>
                      <a:pt x="10742" y="13189"/>
                      <a:pt x="10782" y="13408"/>
                    </a:cubicBezTo>
                    <a:cubicBezTo>
                      <a:pt x="10842" y="13885"/>
                      <a:pt x="11120" y="14303"/>
                      <a:pt x="11041" y="14800"/>
                    </a:cubicBezTo>
                    <a:cubicBezTo>
                      <a:pt x="11319" y="15278"/>
                      <a:pt x="11279" y="15835"/>
                      <a:pt x="11418" y="16352"/>
                    </a:cubicBezTo>
                    <a:cubicBezTo>
                      <a:pt x="11359" y="17028"/>
                      <a:pt x="11677" y="17685"/>
                      <a:pt x="11657" y="18381"/>
                    </a:cubicBezTo>
                    <a:cubicBezTo>
                      <a:pt x="11657" y="18421"/>
                      <a:pt x="11697" y="18481"/>
                      <a:pt x="11717" y="18520"/>
                    </a:cubicBezTo>
                    <a:cubicBezTo>
                      <a:pt x="11816" y="19097"/>
                      <a:pt x="12015" y="19634"/>
                      <a:pt x="11975" y="20231"/>
                    </a:cubicBezTo>
                    <a:cubicBezTo>
                      <a:pt x="11975" y="20291"/>
                      <a:pt x="11995" y="20370"/>
                      <a:pt x="11995" y="20450"/>
                    </a:cubicBezTo>
                    <a:cubicBezTo>
                      <a:pt x="12055" y="20848"/>
                      <a:pt x="12135" y="21266"/>
                      <a:pt x="12174" y="21663"/>
                    </a:cubicBezTo>
                    <a:cubicBezTo>
                      <a:pt x="12214" y="22002"/>
                      <a:pt x="12254" y="22360"/>
                      <a:pt x="12234" y="22698"/>
                    </a:cubicBezTo>
                    <a:cubicBezTo>
                      <a:pt x="12214" y="23056"/>
                      <a:pt x="12334" y="23414"/>
                      <a:pt x="12214" y="23752"/>
                    </a:cubicBezTo>
                    <a:cubicBezTo>
                      <a:pt x="12194" y="23832"/>
                      <a:pt x="12174" y="23911"/>
                      <a:pt x="12214" y="23971"/>
                    </a:cubicBezTo>
                    <a:cubicBezTo>
                      <a:pt x="12294" y="24210"/>
                      <a:pt x="12234" y="24448"/>
                      <a:pt x="12194" y="24667"/>
                    </a:cubicBezTo>
                    <a:cubicBezTo>
                      <a:pt x="12155" y="24886"/>
                      <a:pt x="12155" y="25085"/>
                      <a:pt x="12155" y="25304"/>
                    </a:cubicBezTo>
                    <a:cubicBezTo>
                      <a:pt x="12174" y="25682"/>
                      <a:pt x="12174" y="26060"/>
                      <a:pt x="12174" y="26438"/>
                    </a:cubicBezTo>
                    <a:cubicBezTo>
                      <a:pt x="12155" y="26676"/>
                      <a:pt x="12095" y="26935"/>
                      <a:pt x="12075" y="27174"/>
                    </a:cubicBezTo>
                    <a:cubicBezTo>
                      <a:pt x="12035" y="27412"/>
                      <a:pt x="12015" y="27631"/>
                      <a:pt x="11975" y="27870"/>
                    </a:cubicBezTo>
                    <a:cubicBezTo>
                      <a:pt x="11956" y="28109"/>
                      <a:pt x="11816" y="28327"/>
                      <a:pt x="11936" y="28586"/>
                    </a:cubicBezTo>
                    <a:cubicBezTo>
                      <a:pt x="11956" y="28626"/>
                      <a:pt x="11896" y="28705"/>
                      <a:pt x="11876" y="28785"/>
                    </a:cubicBezTo>
                    <a:cubicBezTo>
                      <a:pt x="11856" y="28825"/>
                      <a:pt x="11796" y="28884"/>
                      <a:pt x="11816" y="28924"/>
                    </a:cubicBezTo>
                    <a:cubicBezTo>
                      <a:pt x="11916" y="29103"/>
                      <a:pt x="11816" y="29262"/>
                      <a:pt x="11796" y="29441"/>
                    </a:cubicBezTo>
                    <a:cubicBezTo>
                      <a:pt x="11777" y="29601"/>
                      <a:pt x="11538" y="29660"/>
                      <a:pt x="11657" y="29879"/>
                    </a:cubicBezTo>
                    <a:cubicBezTo>
                      <a:pt x="11737" y="30018"/>
                      <a:pt x="11737" y="30257"/>
                      <a:pt x="11697" y="30396"/>
                    </a:cubicBezTo>
                    <a:cubicBezTo>
                      <a:pt x="11558" y="30735"/>
                      <a:pt x="11538" y="31073"/>
                      <a:pt x="11518" y="31411"/>
                    </a:cubicBezTo>
                    <a:cubicBezTo>
                      <a:pt x="11498" y="31471"/>
                      <a:pt x="11438" y="31510"/>
                      <a:pt x="11399" y="31570"/>
                    </a:cubicBezTo>
                    <a:cubicBezTo>
                      <a:pt x="11379" y="31630"/>
                      <a:pt x="11339" y="31689"/>
                      <a:pt x="11339" y="31769"/>
                    </a:cubicBezTo>
                    <a:cubicBezTo>
                      <a:pt x="11339" y="31829"/>
                      <a:pt x="11399" y="31928"/>
                      <a:pt x="11359" y="31968"/>
                    </a:cubicBezTo>
                    <a:cubicBezTo>
                      <a:pt x="11160" y="32226"/>
                      <a:pt x="11220" y="32565"/>
                      <a:pt x="11041" y="32823"/>
                    </a:cubicBezTo>
                    <a:cubicBezTo>
                      <a:pt x="10961" y="32962"/>
                      <a:pt x="10941" y="33082"/>
                      <a:pt x="10901" y="33221"/>
                    </a:cubicBezTo>
                    <a:cubicBezTo>
                      <a:pt x="10842" y="33460"/>
                      <a:pt x="10861" y="33718"/>
                      <a:pt x="10762" y="33937"/>
                    </a:cubicBezTo>
                    <a:cubicBezTo>
                      <a:pt x="10643" y="34196"/>
                      <a:pt x="10623" y="34435"/>
                      <a:pt x="10643" y="34693"/>
                    </a:cubicBezTo>
                    <a:cubicBezTo>
                      <a:pt x="10643" y="34773"/>
                      <a:pt x="10583" y="34832"/>
                      <a:pt x="10563" y="34892"/>
                    </a:cubicBezTo>
                    <a:cubicBezTo>
                      <a:pt x="10444" y="35151"/>
                      <a:pt x="10344" y="35389"/>
                      <a:pt x="10245" y="35648"/>
                    </a:cubicBezTo>
                    <a:cubicBezTo>
                      <a:pt x="10086" y="35728"/>
                      <a:pt x="9907" y="35787"/>
                      <a:pt x="9747" y="35867"/>
                    </a:cubicBezTo>
                    <a:cubicBezTo>
                      <a:pt x="9747" y="35827"/>
                      <a:pt x="9747" y="35787"/>
                      <a:pt x="9747" y="35747"/>
                    </a:cubicBezTo>
                    <a:lnTo>
                      <a:pt x="9747" y="35747"/>
                    </a:lnTo>
                    <a:cubicBezTo>
                      <a:pt x="9747" y="35787"/>
                      <a:pt x="9747" y="35827"/>
                      <a:pt x="9747" y="35867"/>
                    </a:cubicBezTo>
                    <a:cubicBezTo>
                      <a:pt x="9767" y="35867"/>
                      <a:pt x="9827" y="35867"/>
                      <a:pt x="9827" y="35887"/>
                    </a:cubicBezTo>
                    <a:cubicBezTo>
                      <a:pt x="9847" y="35966"/>
                      <a:pt x="9827" y="36046"/>
                      <a:pt x="9827" y="36125"/>
                    </a:cubicBezTo>
                    <a:cubicBezTo>
                      <a:pt x="9847" y="36364"/>
                      <a:pt x="9827" y="36384"/>
                      <a:pt x="9568" y="36384"/>
                    </a:cubicBezTo>
                    <a:cubicBezTo>
                      <a:pt x="9529" y="36384"/>
                      <a:pt x="9469" y="36404"/>
                      <a:pt x="9350" y="36404"/>
                    </a:cubicBezTo>
                    <a:cubicBezTo>
                      <a:pt x="9469" y="36643"/>
                      <a:pt x="9350" y="36822"/>
                      <a:pt x="9330" y="37041"/>
                    </a:cubicBezTo>
                    <a:cubicBezTo>
                      <a:pt x="9111" y="37120"/>
                      <a:pt x="9131" y="37339"/>
                      <a:pt x="9171" y="37478"/>
                    </a:cubicBezTo>
                    <a:cubicBezTo>
                      <a:pt x="9230" y="37697"/>
                      <a:pt x="9151" y="37856"/>
                      <a:pt x="9051" y="38015"/>
                    </a:cubicBezTo>
                    <a:cubicBezTo>
                      <a:pt x="8952" y="38155"/>
                      <a:pt x="8832" y="38274"/>
                      <a:pt x="8733" y="38413"/>
                    </a:cubicBezTo>
                    <a:cubicBezTo>
                      <a:pt x="8614" y="38393"/>
                      <a:pt x="8474" y="38373"/>
                      <a:pt x="8355" y="38393"/>
                    </a:cubicBezTo>
                    <a:cubicBezTo>
                      <a:pt x="8315" y="38393"/>
                      <a:pt x="8236" y="38433"/>
                      <a:pt x="8236" y="38453"/>
                    </a:cubicBezTo>
                    <a:cubicBezTo>
                      <a:pt x="8236" y="38532"/>
                      <a:pt x="8256" y="38592"/>
                      <a:pt x="8315" y="38632"/>
                    </a:cubicBezTo>
                    <a:cubicBezTo>
                      <a:pt x="8335" y="38672"/>
                      <a:pt x="8415" y="38672"/>
                      <a:pt x="8454" y="38692"/>
                    </a:cubicBezTo>
                    <a:cubicBezTo>
                      <a:pt x="8574" y="38751"/>
                      <a:pt x="8554" y="38950"/>
                      <a:pt x="8454" y="39010"/>
                    </a:cubicBezTo>
                    <a:cubicBezTo>
                      <a:pt x="8415" y="39030"/>
                      <a:pt x="8375" y="39030"/>
                      <a:pt x="8355" y="39030"/>
                    </a:cubicBezTo>
                    <a:cubicBezTo>
                      <a:pt x="8077" y="39070"/>
                      <a:pt x="7997" y="39249"/>
                      <a:pt x="7977" y="39467"/>
                    </a:cubicBezTo>
                    <a:cubicBezTo>
                      <a:pt x="7758" y="39547"/>
                      <a:pt x="7539" y="39627"/>
                      <a:pt x="7301" y="39706"/>
                    </a:cubicBezTo>
                    <a:cubicBezTo>
                      <a:pt x="7321" y="39845"/>
                      <a:pt x="7360" y="39965"/>
                      <a:pt x="7321" y="40084"/>
                    </a:cubicBezTo>
                    <a:cubicBezTo>
                      <a:pt x="7281" y="40323"/>
                      <a:pt x="7301" y="40542"/>
                      <a:pt x="7340" y="40780"/>
                    </a:cubicBezTo>
                    <a:cubicBezTo>
                      <a:pt x="7400" y="41099"/>
                      <a:pt x="7460" y="41417"/>
                      <a:pt x="7440" y="41735"/>
                    </a:cubicBezTo>
                    <a:cubicBezTo>
                      <a:pt x="7440" y="42014"/>
                      <a:pt x="7559" y="42312"/>
                      <a:pt x="7440" y="42571"/>
                    </a:cubicBezTo>
                    <a:cubicBezTo>
                      <a:pt x="7360" y="42790"/>
                      <a:pt x="7400" y="42988"/>
                      <a:pt x="7380" y="43207"/>
                    </a:cubicBezTo>
                    <a:cubicBezTo>
                      <a:pt x="7360" y="43347"/>
                      <a:pt x="7440" y="43486"/>
                      <a:pt x="7261" y="43565"/>
                    </a:cubicBezTo>
                    <a:cubicBezTo>
                      <a:pt x="7301" y="43625"/>
                      <a:pt x="7360" y="43705"/>
                      <a:pt x="7360" y="43764"/>
                    </a:cubicBezTo>
                    <a:cubicBezTo>
                      <a:pt x="7321" y="43943"/>
                      <a:pt x="7261" y="44102"/>
                      <a:pt x="7201" y="44281"/>
                    </a:cubicBezTo>
                    <a:cubicBezTo>
                      <a:pt x="7082" y="44222"/>
                      <a:pt x="7002" y="44162"/>
                      <a:pt x="6923" y="44102"/>
                    </a:cubicBezTo>
                    <a:cubicBezTo>
                      <a:pt x="6823" y="44202"/>
                      <a:pt x="6744" y="44262"/>
                      <a:pt x="6664" y="44341"/>
                    </a:cubicBezTo>
                    <a:cubicBezTo>
                      <a:pt x="6644" y="44361"/>
                      <a:pt x="6664" y="44381"/>
                      <a:pt x="6684" y="44401"/>
                    </a:cubicBezTo>
                    <a:cubicBezTo>
                      <a:pt x="6764" y="44500"/>
                      <a:pt x="6982" y="44460"/>
                      <a:pt x="6982" y="44679"/>
                    </a:cubicBezTo>
                    <a:cubicBezTo>
                      <a:pt x="6803" y="44799"/>
                      <a:pt x="6644" y="44918"/>
                      <a:pt x="6485" y="45037"/>
                    </a:cubicBezTo>
                    <a:cubicBezTo>
                      <a:pt x="6485" y="45117"/>
                      <a:pt x="6505" y="45197"/>
                      <a:pt x="6505" y="45256"/>
                    </a:cubicBezTo>
                    <a:cubicBezTo>
                      <a:pt x="6505" y="45455"/>
                      <a:pt x="6226" y="45515"/>
                      <a:pt x="6246" y="45734"/>
                    </a:cubicBezTo>
                    <a:cubicBezTo>
                      <a:pt x="6246" y="45734"/>
                      <a:pt x="6226" y="45754"/>
                      <a:pt x="6226" y="45773"/>
                    </a:cubicBezTo>
                    <a:cubicBezTo>
                      <a:pt x="6167" y="45773"/>
                      <a:pt x="6127" y="45813"/>
                      <a:pt x="6067" y="45793"/>
                    </a:cubicBezTo>
                    <a:cubicBezTo>
                      <a:pt x="6008" y="45793"/>
                      <a:pt x="5948" y="45754"/>
                      <a:pt x="5888" y="45734"/>
                    </a:cubicBezTo>
                    <a:cubicBezTo>
                      <a:pt x="5868" y="45793"/>
                      <a:pt x="5849" y="45833"/>
                      <a:pt x="5849" y="45853"/>
                    </a:cubicBezTo>
                    <a:cubicBezTo>
                      <a:pt x="5888" y="46131"/>
                      <a:pt x="5809" y="46350"/>
                      <a:pt x="5510" y="46450"/>
                    </a:cubicBezTo>
                    <a:cubicBezTo>
                      <a:pt x="5451" y="46490"/>
                      <a:pt x="5371" y="46529"/>
                      <a:pt x="5351" y="46589"/>
                    </a:cubicBezTo>
                    <a:cubicBezTo>
                      <a:pt x="5172" y="46927"/>
                      <a:pt x="4715" y="46887"/>
                      <a:pt x="4496" y="47206"/>
                    </a:cubicBezTo>
                    <a:cubicBezTo>
                      <a:pt x="4476" y="47245"/>
                      <a:pt x="4376" y="47226"/>
                      <a:pt x="4297" y="47245"/>
                    </a:cubicBezTo>
                    <a:cubicBezTo>
                      <a:pt x="4038" y="47305"/>
                      <a:pt x="3839" y="47086"/>
                      <a:pt x="3581" y="47126"/>
                    </a:cubicBezTo>
                    <a:cubicBezTo>
                      <a:pt x="3501" y="47146"/>
                      <a:pt x="3422" y="47047"/>
                      <a:pt x="3342" y="46987"/>
                    </a:cubicBezTo>
                    <a:cubicBezTo>
                      <a:pt x="3262" y="47066"/>
                      <a:pt x="3183" y="47126"/>
                      <a:pt x="3123" y="47166"/>
                    </a:cubicBezTo>
                    <a:cubicBezTo>
                      <a:pt x="3143" y="47265"/>
                      <a:pt x="3163" y="47325"/>
                      <a:pt x="3163" y="47365"/>
                    </a:cubicBezTo>
                    <a:cubicBezTo>
                      <a:pt x="3163" y="47425"/>
                      <a:pt x="3123" y="47464"/>
                      <a:pt x="3103" y="47504"/>
                    </a:cubicBezTo>
                    <a:cubicBezTo>
                      <a:pt x="3024" y="47504"/>
                      <a:pt x="2904" y="47524"/>
                      <a:pt x="2904" y="47504"/>
                    </a:cubicBezTo>
                    <a:cubicBezTo>
                      <a:pt x="2885" y="47305"/>
                      <a:pt x="2586" y="47385"/>
                      <a:pt x="2546" y="47186"/>
                    </a:cubicBezTo>
                    <a:cubicBezTo>
                      <a:pt x="2944" y="47066"/>
                      <a:pt x="2944" y="47066"/>
                      <a:pt x="3203" y="46728"/>
                    </a:cubicBezTo>
                    <a:cubicBezTo>
                      <a:pt x="3143" y="46708"/>
                      <a:pt x="3064" y="46708"/>
                      <a:pt x="3044" y="46708"/>
                    </a:cubicBezTo>
                    <a:cubicBezTo>
                      <a:pt x="2904" y="46828"/>
                      <a:pt x="2805" y="46947"/>
                      <a:pt x="2666" y="47027"/>
                    </a:cubicBezTo>
                    <a:cubicBezTo>
                      <a:pt x="2507" y="47126"/>
                      <a:pt x="2347" y="47206"/>
                      <a:pt x="2168" y="47285"/>
                    </a:cubicBezTo>
                    <a:cubicBezTo>
                      <a:pt x="2188" y="47066"/>
                      <a:pt x="2029" y="47206"/>
                      <a:pt x="1950" y="47186"/>
                    </a:cubicBezTo>
                    <a:cubicBezTo>
                      <a:pt x="2129" y="47047"/>
                      <a:pt x="2129" y="47047"/>
                      <a:pt x="2009" y="46868"/>
                    </a:cubicBezTo>
                    <a:cubicBezTo>
                      <a:pt x="1989" y="46868"/>
                      <a:pt x="1950" y="46868"/>
                      <a:pt x="1930" y="46868"/>
                    </a:cubicBezTo>
                    <a:cubicBezTo>
                      <a:pt x="1930" y="46868"/>
                      <a:pt x="1930" y="46868"/>
                      <a:pt x="1930" y="46868"/>
                    </a:cubicBezTo>
                    <a:cubicBezTo>
                      <a:pt x="1950" y="46868"/>
                      <a:pt x="1989" y="46868"/>
                      <a:pt x="2009" y="46868"/>
                    </a:cubicBezTo>
                    <a:cubicBezTo>
                      <a:pt x="1989" y="46967"/>
                      <a:pt x="1989" y="47066"/>
                      <a:pt x="1969" y="47186"/>
                    </a:cubicBezTo>
                    <a:cubicBezTo>
                      <a:pt x="1930" y="47186"/>
                      <a:pt x="1890" y="47206"/>
                      <a:pt x="1850" y="47226"/>
                    </a:cubicBezTo>
                    <a:cubicBezTo>
                      <a:pt x="1830" y="47166"/>
                      <a:pt x="1810" y="47126"/>
                      <a:pt x="1790" y="47066"/>
                    </a:cubicBezTo>
                    <a:cubicBezTo>
                      <a:pt x="1711" y="47106"/>
                      <a:pt x="1631" y="47126"/>
                      <a:pt x="1552" y="47166"/>
                    </a:cubicBezTo>
                    <a:cubicBezTo>
                      <a:pt x="1532" y="47086"/>
                      <a:pt x="1532" y="47007"/>
                      <a:pt x="1512" y="46947"/>
                    </a:cubicBezTo>
                    <a:cubicBezTo>
                      <a:pt x="1313" y="46887"/>
                      <a:pt x="1114" y="46808"/>
                      <a:pt x="915" y="46748"/>
                    </a:cubicBezTo>
                    <a:cubicBezTo>
                      <a:pt x="875" y="46569"/>
                      <a:pt x="836" y="46450"/>
                      <a:pt x="796" y="46291"/>
                    </a:cubicBezTo>
                    <a:cubicBezTo>
                      <a:pt x="935" y="46151"/>
                      <a:pt x="1054" y="45992"/>
                      <a:pt x="1154" y="45853"/>
                    </a:cubicBezTo>
                    <a:cubicBezTo>
                      <a:pt x="1452" y="45773"/>
                      <a:pt x="1751" y="45893"/>
                      <a:pt x="2009" y="45813"/>
                    </a:cubicBezTo>
                    <a:cubicBezTo>
                      <a:pt x="2308" y="45734"/>
                      <a:pt x="2606" y="45654"/>
                      <a:pt x="2885" y="45555"/>
                    </a:cubicBezTo>
                    <a:cubicBezTo>
                      <a:pt x="2944" y="45555"/>
                      <a:pt x="3004" y="45515"/>
                      <a:pt x="3044" y="45535"/>
                    </a:cubicBezTo>
                    <a:cubicBezTo>
                      <a:pt x="3422" y="45535"/>
                      <a:pt x="3720" y="45336"/>
                      <a:pt x="4038" y="45177"/>
                    </a:cubicBezTo>
                    <a:cubicBezTo>
                      <a:pt x="4277" y="45077"/>
                      <a:pt x="4476" y="44918"/>
                      <a:pt x="4675" y="44779"/>
                    </a:cubicBezTo>
                    <a:cubicBezTo>
                      <a:pt x="4933" y="44620"/>
                      <a:pt x="5152" y="44401"/>
                      <a:pt x="5351" y="44162"/>
                    </a:cubicBezTo>
                    <a:cubicBezTo>
                      <a:pt x="5490" y="43943"/>
                      <a:pt x="5689" y="43744"/>
                      <a:pt x="5849" y="43526"/>
                    </a:cubicBezTo>
                    <a:cubicBezTo>
                      <a:pt x="6127" y="43108"/>
                      <a:pt x="6406" y="42690"/>
                      <a:pt x="6326" y="42153"/>
                    </a:cubicBezTo>
                    <a:cubicBezTo>
                      <a:pt x="6286" y="42014"/>
                      <a:pt x="6326" y="41855"/>
                      <a:pt x="6326" y="41715"/>
                    </a:cubicBezTo>
                    <a:cubicBezTo>
                      <a:pt x="6306" y="41636"/>
                      <a:pt x="6286" y="41516"/>
                      <a:pt x="6226" y="41496"/>
                    </a:cubicBezTo>
                    <a:cubicBezTo>
                      <a:pt x="6127" y="41417"/>
                      <a:pt x="6067" y="41357"/>
                      <a:pt x="6067" y="41238"/>
                    </a:cubicBezTo>
                    <a:cubicBezTo>
                      <a:pt x="6067" y="41138"/>
                      <a:pt x="6047" y="41059"/>
                      <a:pt x="5928" y="41019"/>
                    </a:cubicBezTo>
                    <a:cubicBezTo>
                      <a:pt x="5908" y="41019"/>
                      <a:pt x="5868" y="41019"/>
                      <a:pt x="5809" y="40999"/>
                    </a:cubicBezTo>
                    <a:cubicBezTo>
                      <a:pt x="5769" y="41059"/>
                      <a:pt x="5709" y="41119"/>
                      <a:pt x="5669" y="41198"/>
                    </a:cubicBezTo>
                    <a:cubicBezTo>
                      <a:pt x="5689" y="41238"/>
                      <a:pt x="5709" y="41298"/>
                      <a:pt x="5729" y="41357"/>
                    </a:cubicBezTo>
                    <a:cubicBezTo>
                      <a:pt x="5650" y="41278"/>
                      <a:pt x="5550" y="41218"/>
                      <a:pt x="5471" y="41158"/>
                    </a:cubicBezTo>
                    <a:cubicBezTo>
                      <a:pt x="5451" y="41158"/>
                      <a:pt x="5391" y="41178"/>
                      <a:pt x="5391" y="41198"/>
                    </a:cubicBezTo>
                    <a:cubicBezTo>
                      <a:pt x="5391" y="41218"/>
                      <a:pt x="5411" y="41278"/>
                      <a:pt x="5431" y="41278"/>
                    </a:cubicBezTo>
                    <a:cubicBezTo>
                      <a:pt x="5471" y="41298"/>
                      <a:pt x="5530" y="41298"/>
                      <a:pt x="5570" y="41317"/>
                    </a:cubicBezTo>
                    <a:cubicBezTo>
                      <a:pt x="5630" y="41317"/>
                      <a:pt x="5669" y="41337"/>
                      <a:pt x="5729" y="41357"/>
                    </a:cubicBezTo>
                    <a:cubicBezTo>
                      <a:pt x="5769" y="41317"/>
                      <a:pt x="5789" y="41298"/>
                      <a:pt x="5829" y="41278"/>
                    </a:cubicBezTo>
                    <a:cubicBezTo>
                      <a:pt x="5849" y="41317"/>
                      <a:pt x="5868" y="41397"/>
                      <a:pt x="5849" y="41417"/>
                    </a:cubicBezTo>
                    <a:cubicBezTo>
                      <a:pt x="5749" y="41496"/>
                      <a:pt x="5630" y="41616"/>
                      <a:pt x="5471" y="41536"/>
                    </a:cubicBezTo>
                    <a:cubicBezTo>
                      <a:pt x="5311" y="41457"/>
                      <a:pt x="5093" y="41536"/>
                      <a:pt x="4933" y="41377"/>
                    </a:cubicBezTo>
                    <a:cubicBezTo>
                      <a:pt x="4874" y="41337"/>
                      <a:pt x="4715" y="41377"/>
                      <a:pt x="4615" y="41377"/>
                    </a:cubicBezTo>
                    <a:cubicBezTo>
                      <a:pt x="4595" y="41397"/>
                      <a:pt x="4595" y="41437"/>
                      <a:pt x="4575" y="41496"/>
                    </a:cubicBezTo>
                    <a:cubicBezTo>
                      <a:pt x="4655" y="41536"/>
                      <a:pt x="4735" y="41576"/>
                      <a:pt x="4814" y="41636"/>
                    </a:cubicBezTo>
                    <a:cubicBezTo>
                      <a:pt x="4774" y="41715"/>
                      <a:pt x="4754" y="41795"/>
                      <a:pt x="4715" y="41874"/>
                    </a:cubicBezTo>
                    <a:cubicBezTo>
                      <a:pt x="4794" y="41894"/>
                      <a:pt x="4854" y="41914"/>
                      <a:pt x="4973" y="41974"/>
                    </a:cubicBezTo>
                    <a:cubicBezTo>
                      <a:pt x="4894" y="42034"/>
                      <a:pt x="4834" y="42093"/>
                      <a:pt x="4794" y="42093"/>
                    </a:cubicBezTo>
                    <a:cubicBezTo>
                      <a:pt x="4615" y="42113"/>
                      <a:pt x="4436" y="42113"/>
                      <a:pt x="4257" y="42113"/>
                    </a:cubicBezTo>
                    <a:cubicBezTo>
                      <a:pt x="4138" y="42113"/>
                      <a:pt x="3999" y="42113"/>
                      <a:pt x="3879" y="42113"/>
                    </a:cubicBezTo>
                    <a:cubicBezTo>
                      <a:pt x="3601" y="42053"/>
                      <a:pt x="3322" y="42073"/>
                      <a:pt x="3044" y="42213"/>
                    </a:cubicBezTo>
                    <a:lnTo>
                      <a:pt x="3064" y="42213"/>
                    </a:lnTo>
                    <a:cubicBezTo>
                      <a:pt x="2885" y="42153"/>
                      <a:pt x="2686" y="42113"/>
                      <a:pt x="2487" y="42073"/>
                    </a:cubicBezTo>
                    <a:cubicBezTo>
                      <a:pt x="2328" y="42153"/>
                      <a:pt x="2148" y="42392"/>
                      <a:pt x="1910" y="42133"/>
                    </a:cubicBezTo>
                    <a:cubicBezTo>
                      <a:pt x="1870" y="42093"/>
                      <a:pt x="1771" y="42113"/>
                      <a:pt x="1691" y="42113"/>
                    </a:cubicBezTo>
                    <a:cubicBezTo>
                      <a:pt x="1572" y="42093"/>
                      <a:pt x="1452" y="42053"/>
                      <a:pt x="1253" y="42014"/>
                    </a:cubicBezTo>
                    <a:cubicBezTo>
                      <a:pt x="1373" y="41934"/>
                      <a:pt x="1412" y="41874"/>
                      <a:pt x="1472" y="41874"/>
                    </a:cubicBezTo>
                    <a:cubicBezTo>
                      <a:pt x="1532" y="41855"/>
                      <a:pt x="1611" y="41894"/>
                      <a:pt x="1671" y="41894"/>
                    </a:cubicBezTo>
                    <a:cubicBezTo>
                      <a:pt x="1691" y="41894"/>
                      <a:pt x="1731" y="41855"/>
                      <a:pt x="1731" y="41815"/>
                    </a:cubicBezTo>
                    <a:cubicBezTo>
                      <a:pt x="1731" y="41795"/>
                      <a:pt x="1711" y="41755"/>
                      <a:pt x="1691" y="41735"/>
                    </a:cubicBezTo>
                    <a:cubicBezTo>
                      <a:pt x="1631" y="41715"/>
                      <a:pt x="1572" y="41695"/>
                      <a:pt x="1532" y="41695"/>
                    </a:cubicBezTo>
                    <a:cubicBezTo>
                      <a:pt x="1313" y="41695"/>
                      <a:pt x="1094" y="41715"/>
                      <a:pt x="895" y="41735"/>
                    </a:cubicBezTo>
                    <a:cubicBezTo>
                      <a:pt x="855" y="41735"/>
                      <a:pt x="836" y="41695"/>
                      <a:pt x="796" y="41676"/>
                    </a:cubicBezTo>
                    <a:lnTo>
                      <a:pt x="796" y="41457"/>
                    </a:lnTo>
                    <a:cubicBezTo>
                      <a:pt x="657" y="41337"/>
                      <a:pt x="477" y="41258"/>
                      <a:pt x="418" y="41138"/>
                    </a:cubicBezTo>
                    <a:cubicBezTo>
                      <a:pt x="318" y="40920"/>
                      <a:pt x="239" y="40681"/>
                      <a:pt x="139" y="40462"/>
                    </a:cubicBezTo>
                    <a:cubicBezTo>
                      <a:pt x="0" y="40064"/>
                      <a:pt x="80" y="39686"/>
                      <a:pt x="100" y="39288"/>
                    </a:cubicBezTo>
                    <a:cubicBezTo>
                      <a:pt x="119" y="39109"/>
                      <a:pt x="199" y="38910"/>
                      <a:pt x="378" y="38791"/>
                    </a:cubicBezTo>
                    <a:cubicBezTo>
                      <a:pt x="696" y="38592"/>
                      <a:pt x="1015" y="38393"/>
                      <a:pt x="1273" y="38115"/>
                    </a:cubicBezTo>
                    <a:cubicBezTo>
                      <a:pt x="1412" y="37975"/>
                      <a:pt x="1611" y="37876"/>
                      <a:pt x="1850" y="37836"/>
                    </a:cubicBezTo>
                    <a:cubicBezTo>
                      <a:pt x="2029" y="37816"/>
                      <a:pt x="2208" y="37757"/>
                      <a:pt x="2387" y="37637"/>
                    </a:cubicBezTo>
                    <a:cubicBezTo>
                      <a:pt x="2526" y="37538"/>
                      <a:pt x="2725" y="37458"/>
                      <a:pt x="2885" y="37498"/>
                    </a:cubicBezTo>
                    <a:cubicBezTo>
                      <a:pt x="3223" y="37538"/>
                      <a:pt x="3561" y="37518"/>
                      <a:pt x="3899" y="37538"/>
                    </a:cubicBezTo>
                    <a:cubicBezTo>
                      <a:pt x="4118" y="37558"/>
                      <a:pt x="4357" y="37558"/>
                      <a:pt x="4516" y="37717"/>
                    </a:cubicBezTo>
                    <a:cubicBezTo>
                      <a:pt x="4615" y="37796"/>
                      <a:pt x="4695" y="37796"/>
                      <a:pt x="4794" y="37796"/>
                    </a:cubicBezTo>
                    <a:cubicBezTo>
                      <a:pt x="5172" y="37796"/>
                      <a:pt x="5451" y="37936"/>
                      <a:pt x="5669" y="38254"/>
                    </a:cubicBezTo>
                    <a:cubicBezTo>
                      <a:pt x="5789" y="38433"/>
                      <a:pt x="5948" y="38572"/>
                      <a:pt x="6087" y="38711"/>
                    </a:cubicBezTo>
                    <a:cubicBezTo>
                      <a:pt x="6286" y="38612"/>
                      <a:pt x="6465" y="38513"/>
                      <a:pt x="6644" y="38413"/>
                    </a:cubicBezTo>
                    <a:cubicBezTo>
                      <a:pt x="6664" y="38373"/>
                      <a:pt x="6684" y="38334"/>
                      <a:pt x="6704" y="38274"/>
                    </a:cubicBezTo>
                    <a:cubicBezTo>
                      <a:pt x="6803" y="37995"/>
                      <a:pt x="6943" y="37757"/>
                      <a:pt x="7221" y="37617"/>
                    </a:cubicBezTo>
                    <a:cubicBezTo>
                      <a:pt x="7340" y="37538"/>
                      <a:pt x="7420" y="37418"/>
                      <a:pt x="7520" y="37299"/>
                    </a:cubicBezTo>
                    <a:cubicBezTo>
                      <a:pt x="7619" y="37180"/>
                      <a:pt x="7699" y="37021"/>
                      <a:pt x="7818" y="36921"/>
                    </a:cubicBezTo>
                    <a:cubicBezTo>
                      <a:pt x="8077" y="36722"/>
                      <a:pt x="8216" y="36404"/>
                      <a:pt x="8395" y="36145"/>
                    </a:cubicBezTo>
                    <a:cubicBezTo>
                      <a:pt x="8514" y="35966"/>
                      <a:pt x="8653" y="35728"/>
                      <a:pt x="8673" y="35529"/>
                    </a:cubicBezTo>
                    <a:cubicBezTo>
                      <a:pt x="8693" y="34972"/>
                      <a:pt x="9031" y="34554"/>
                      <a:pt x="9290" y="34116"/>
                    </a:cubicBezTo>
                    <a:cubicBezTo>
                      <a:pt x="9350" y="34017"/>
                      <a:pt x="9429" y="33937"/>
                      <a:pt x="9469" y="33798"/>
                    </a:cubicBezTo>
                    <a:cubicBezTo>
                      <a:pt x="9668" y="33142"/>
                      <a:pt x="9827" y="32485"/>
                      <a:pt x="10066" y="31849"/>
                    </a:cubicBezTo>
                    <a:cubicBezTo>
                      <a:pt x="10265" y="31351"/>
                      <a:pt x="10285" y="30834"/>
                      <a:pt x="10424" y="30317"/>
                    </a:cubicBezTo>
                    <a:cubicBezTo>
                      <a:pt x="10503" y="29998"/>
                      <a:pt x="10484" y="29640"/>
                      <a:pt x="10583" y="29322"/>
                    </a:cubicBezTo>
                    <a:cubicBezTo>
                      <a:pt x="10702" y="28964"/>
                      <a:pt x="10583" y="28606"/>
                      <a:pt x="10663" y="28248"/>
                    </a:cubicBezTo>
                    <a:cubicBezTo>
                      <a:pt x="10682" y="28168"/>
                      <a:pt x="10682" y="28069"/>
                      <a:pt x="10702" y="27989"/>
                    </a:cubicBezTo>
                    <a:cubicBezTo>
                      <a:pt x="10861" y="27492"/>
                      <a:pt x="10921" y="26995"/>
                      <a:pt x="11001" y="26497"/>
                    </a:cubicBezTo>
                    <a:cubicBezTo>
                      <a:pt x="11041" y="26318"/>
                      <a:pt x="11100" y="26119"/>
                      <a:pt x="11100" y="25920"/>
                    </a:cubicBezTo>
                    <a:cubicBezTo>
                      <a:pt x="11100" y="25244"/>
                      <a:pt x="11120" y="24548"/>
                      <a:pt x="11140" y="23872"/>
                    </a:cubicBezTo>
                    <a:cubicBezTo>
                      <a:pt x="11140" y="23812"/>
                      <a:pt x="11120" y="23772"/>
                      <a:pt x="11120" y="23712"/>
                    </a:cubicBezTo>
                    <a:cubicBezTo>
                      <a:pt x="11120" y="23235"/>
                      <a:pt x="11120" y="22738"/>
                      <a:pt x="11120" y="22240"/>
                    </a:cubicBezTo>
                    <a:cubicBezTo>
                      <a:pt x="11120" y="22101"/>
                      <a:pt x="11120" y="21962"/>
                      <a:pt x="11080" y="21823"/>
                    </a:cubicBezTo>
                    <a:cubicBezTo>
                      <a:pt x="10921" y="21345"/>
                      <a:pt x="10901" y="20868"/>
                      <a:pt x="10901" y="20390"/>
                    </a:cubicBezTo>
                    <a:cubicBezTo>
                      <a:pt x="10901" y="20251"/>
                      <a:pt x="10901" y="20092"/>
                      <a:pt x="10881" y="19953"/>
                    </a:cubicBezTo>
                    <a:cubicBezTo>
                      <a:pt x="10762" y="19316"/>
                      <a:pt x="10623" y="18699"/>
                      <a:pt x="10503" y="18063"/>
                    </a:cubicBezTo>
                    <a:cubicBezTo>
                      <a:pt x="10424" y="17546"/>
                      <a:pt x="10324" y="17028"/>
                      <a:pt x="10285" y="16511"/>
                    </a:cubicBezTo>
                    <a:cubicBezTo>
                      <a:pt x="10225" y="15795"/>
                      <a:pt x="10066" y="15079"/>
                      <a:pt x="9907" y="14383"/>
                    </a:cubicBezTo>
                    <a:cubicBezTo>
                      <a:pt x="9728" y="13647"/>
                      <a:pt x="9529" y="12931"/>
                      <a:pt x="9489" y="12175"/>
                    </a:cubicBezTo>
                    <a:cubicBezTo>
                      <a:pt x="9469" y="12035"/>
                      <a:pt x="9529" y="11876"/>
                      <a:pt x="9469" y="11757"/>
                    </a:cubicBezTo>
                    <a:cubicBezTo>
                      <a:pt x="9290" y="11279"/>
                      <a:pt x="9449" y="10782"/>
                      <a:pt x="9389" y="10305"/>
                    </a:cubicBezTo>
                    <a:cubicBezTo>
                      <a:pt x="9370" y="10126"/>
                      <a:pt x="9350" y="9907"/>
                      <a:pt x="9429" y="9728"/>
                    </a:cubicBezTo>
                    <a:cubicBezTo>
                      <a:pt x="9509" y="9489"/>
                      <a:pt x="9330" y="9330"/>
                      <a:pt x="9350" y="9111"/>
                    </a:cubicBezTo>
                    <a:cubicBezTo>
                      <a:pt x="9370" y="8693"/>
                      <a:pt x="9350" y="8276"/>
                      <a:pt x="9389" y="7858"/>
                    </a:cubicBezTo>
                    <a:cubicBezTo>
                      <a:pt x="9409" y="7619"/>
                      <a:pt x="9429" y="7380"/>
                      <a:pt x="9389" y="7162"/>
                    </a:cubicBezTo>
                    <a:cubicBezTo>
                      <a:pt x="9330" y="6903"/>
                      <a:pt x="9409" y="6684"/>
                      <a:pt x="9568" y="6525"/>
                    </a:cubicBezTo>
                    <a:cubicBezTo>
                      <a:pt x="9509" y="6366"/>
                      <a:pt x="9409" y="6266"/>
                      <a:pt x="9409" y="6147"/>
                    </a:cubicBezTo>
                    <a:cubicBezTo>
                      <a:pt x="9409" y="6068"/>
                      <a:pt x="9549" y="5968"/>
                      <a:pt x="9549" y="5869"/>
                    </a:cubicBezTo>
                    <a:cubicBezTo>
                      <a:pt x="9568" y="5769"/>
                      <a:pt x="9509" y="5650"/>
                      <a:pt x="9509" y="5530"/>
                    </a:cubicBezTo>
                    <a:cubicBezTo>
                      <a:pt x="9529" y="5351"/>
                      <a:pt x="9568" y="5172"/>
                      <a:pt x="9608" y="4993"/>
                    </a:cubicBezTo>
                    <a:cubicBezTo>
                      <a:pt x="9628" y="4854"/>
                      <a:pt x="9648" y="4715"/>
                      <a:pt x="9708" y="4576"/>
                    </a:cubicBezTo>
                    <a:cubicBezTo>
                      <a:pt x="9867" y="4237"/>
                      <a:pt x="10006" y="3899"/>
                      <a:pt x="10046" y="3521"/>
                    </a:cubicBezTo>
                    <a:cubicBezTo>
                      <a:pt x="10066" y="3322"/>
                      <a:pt x="10145" y="3143"/>
                      <a:pt x="10285" y="2984"/>
                    </a:cubicBezTo>
                    <a:cubicBezTo>
                      <a:pt x="10444" y="2785"/>
                      <a:pt x="10583" y="2547"/>
                      <a:pt x="10702" y="2308"/>
                    </a:cubicBezTo>
                    <a:cubicBezTo>
                      <a:pt x="10842" y="2089"/>
                      <a:pt x="11021" y="1890"/>
                      <a:pt x="11021" y="1592"/>
                    </a:cubicBezTo>
                    <a:cubicBezTo>
                      <a:pt x="11021" y="1572"/>
                      <a:pt x="11041" y="1532"/>
                      <a:pt x="11060" y="1512"/>
                    </a:cubicBezTo>
                    <a:cubicBezTo>
                      <a:pt x="11319" y="1253"/>
                      <a:pt x="11558" y="955"/>
                      <a:pt x="11836" y="776"/>
                    </a:cubicBezTo>
                    <a:cubicBezTo>
                      <a:pt x="12274" y="517"/>
                      <a:pt x="12751" y="319"/>
                      <a:pt x="13189" y="120"/>
                    </a:cubicBezTo>
                    <a:cubicBezTo>
                      <a:pt x="13249" y="100"/>
                      <a:pt x="13308" y="80"/>
                      <a:pt x="13348" y="80"/>
                    </a:cubicBezTo>
                    <a:cubicBezTo>
                      <a:pt x="13627" y="80"/>
                      <a:pt x="13905" y="20"/>
                      <a:pt x="14164" y="60"/>
                    </a:cubicBezTo>
                    <a:cubicBezTo>
                      <a:pt x="14641" y="140"/>
                      <a:pt x="15119" y="100"/>
                      <a:pt x="15596" y="140"/>
                    </a:cubicBezTo>
                    <a:cubicBezTo>
                      <a:pt x="15855" y="0"/>
                      <a:pt x="16093" y="159"/>
                      <a:pt x="16233" y="319"/>
                    </a:cubicBezTo>
                    <a:cubicBezTo>
                      <a:pt x="16511" y="617"/>
                      <a:pt x="16869" y="836"/>
                      <a:pt x="17088" y="1194"/>
                    </a:cubicBezTo>
                    <a:cubicBezTo>
                      <a:pt x="17207" y="1413"/>
                      <a:pt x="17406" y="1572"/>
                      <a:pt x="17406" y="1830"/>
                    </a:cubicBezTo>
                    <a:cubicBezTo>
                      <a:pt x="17685" y="2109"/>
                      <a:pt x="17585" y="2467"/>
                      <a:pt x="17565" y="2785"/>
                    </a:cubicBezTo>
                    <a:cubicBezTo>
                      <a:pt x="17565" y="2984"/>
                      <a:pt x="17565" y="3183"/>
                      <a:pt x="17565" y="3382"/>
                    </a:cubicBezTo>
                    <a:cubicBezTo>
                      <a:pt x="17545" y="3561"/>
                      <a:pt x="17486" y="3760"/>
                      <a:pt x="17526" y="3959"/>
                    </a:cubicBezTo>
                    <a:cubicBezTo>
                      <a:pt x="17585" y="4138"/>
                      <a:pt x="17605" y="4337"/>
                      <a:pt x="17605" y="4536"/>
                    </a:cubicBezTo>
                    <a:cubicBezTo>
                      <a:pt x="17605" y="4615"/>
                      <a:pt x="17605" y="4735"/>
                      <a:pt x="17545" y="4794"/>
                    </a:cubicBezTo>
                    <a:cubicBezTo>
                      <a:pt x="17227" y="5133"/>
                      <a:pt x="16909" y="5471"/>
                      <a:pt x="16591" y="5809"/>
                    </a:cubicBezTo>
                    <a:cubicBezTo>
                      <a:pt x="16312" y="5888"/>
                      <a:pt x="16133" y="6107"/>
                      <a:pt x="15934" y="6326"/>
                    </a:cubicBezTo>
                    <a:cubicBezTo>
                      <a:pt x="15894" y="6366"/>
                      <a:pt x="15815" y="6346"/>
                      <a:pt x="15715" y="6366"/>
                    </a:cubicBezTo>
                    <a:cubicBezTo>
                      <a:pt x="15755" y="6306"/>
                      <a:pt x="15815" y="6247"/>
                      <a:pt x="15795" y="6207"/>
                    </a:cubicBezTo>
                    <a:cubicBezTo>
                      <a:pt x="15755" y="6087"/>
                      <a:pt x="15676" y="5988"/>
                      <a:pt x="15536" y="5968"/>
                    </a:cubicBezTo>
                    <a:cubicBezTo>
                      <a:pt x="15437" y="5968"/>
                      <a:pt x="15337" y="6008"/>
                      <a:pt x="15337" y="6107"/>
                    </a:cubicBezTo>
                    <a:cubicBezTo>
                      <a:pt x="15317" y="6167"/>
                      <a:pt x="15357" y="6247"/>
                      <a:pt x="15357" y="6306"/>
                    </a:cubicBezTo>
                    <a:cubicBezTo>
                      <a:pt x="15357" y="6326"/>
                      <a:pt x="15317" y="6346"/>
                      <a:pt x="15298" y="6366"/>
                    </a:cubicBezTo>
                    <a:cubicBezTo>
                      <a:pt x="15198" y="6286"/>
                      <a:pt x="15198" y="6087"/>
                      <a:pt x="14979" y="6127"/>
                    </a:cubicBezTo>
                    <a:cubicBezTo>
                      <a:pt x="14939" y="6187"/>
                      <a:pt x="14920" y="6266"/>
                      <a:pt x="14880" y="6346"/>
                    </a:cubicBezTo>
                    <a:cubicBezTo>
                      <a:pt x="14760" y="6326"/>
                      <a:pt x="14641" y="6306"/>
                      <a:pt x="14542" y="6286"/>
                    </a:cubicBezTo>
                    <a:cubicBezTo>
                      <a:pt x="14522" y="6207"/>
                      <a:pt x="14522" y="6147"/>
                      <a:pt x="14522" y="6107"/>
                    </a:cubicBezTo>
                    <a:cubicBezTo>
                      <a:pt x="14482" y="6087"/>
                      <a:pt x="14442" y="6048"/>
                      <a:pt x="14422" y="6048"/>
                    </a:cubicBezTo>
                    <a:cubicBezTo>
                      <a:pt x="14104" y="6127"/>
                      <a:pt x="13925" y="5988"/>
                      <a:pt x="13825" y="5670"/>
                    </a:cubicBezTo>
                    <a:cubicBezTo>
                      <a:pt x="13766" y="5491"/>
                      <a:pt x="13607" y="5351"/>
                      <a:pt x="13627" y="5133"/>
                    </a:cubicBezTo>
                    <a:cubicBezTo>
                      <a:pt x="13646" y="4914"/>
                      <a:pt x="13627" y="4695"/>
                      <a:pt x="13646" y="4496"/>
                    </a:cubicBezTo>
                    <a:cubicBezTo>
                      <a:pt x="13666" y="4337"/>
                      <a:pt x="13686" y="4178"/>
                      <a:pt x="13726" y="4019"/>
                    </a:cubicBezTo>
                    <a:cubicBezTo>
                      <a:pt x="13806" y="3840"/>
                      <a:pt x="14064" y="3840"/>
                      <a:pt x="14144" y="3999"/>
                    </a:cubicBezTo>
                    <a:cubicBezTo>
                      <a:pt x="14303" y="4277"/>
                      <a:pt x="14482" y="4377"/>
                      <a:pt x="14800" y="4337"/>
                    </a:cubicBezTo>
                    <a:cubicBezTo>
                      <a:pt x="15079" y="4297"/>
                      <a:pt x="15278" y="4118"/>
                      <a:pt x="15536" y="4019"/>
                    </a:cubicBezTo>
                    <a:cubicBezTo>
                      <a:pt x="15715" y="3939"/>
                      <a:pt x="15835" y="3720"/>
                      <a:pt x="15954" y="3561"/>
                    </a:cubicBezTo>
                    <a:cubicBezTo>
                      <a:pt x="16093" y="3342"/>
                      <a:pt x="16233" y="3123"/>
                      <a:pt x="16352" y="2924"/>
                    </a:cubicBezTo>
                    <a:cubicBezTo>
                      <a:pt x="16392" y="2646"/>
                      <a:pt x="16034" y="2467"/>
                      <a:pt x="16213" y="2188"/>
                    </a:cubicBezTo>
                    <a:cubicBezTo>
                      <a:pt x="15576" y="1930"/>
                      <a:pt x="14920" y="1990"/>
                      <a:pt x="14303" y="1850"/>
                    </a:cubicBezTo>
                    <a:cubicBezTo>
                      <a:pt x="14184" y="1910"/>
                      <a:pt x="14104" y="1970"/>
                      <a:pt x="14005" y="2029"/>
                    </a:cubicBezTo>
                    <a:cubicBezTo>
                      <a:pt x="13905" y="2069"/>
                      <a:pt x="13806" y="2129"/>
                      <a:pt x="13726" y="2188"/>
                    </a:cubicBezTo>
                    <a:cubicBezTo>
                      <a:pt x="13527" y="2328"/>
                      <a:pt x="13328" y="2387"/>
                      <a:pt x="13109" y="2328"/>
                    </a:cubicBezTo>
                    <a:cubicBezTo>
                      <a:pt x="13129" y="2288"/>
                      <a:pt x="13129" y="2228"/>
                      <a:pt x="13129" y="2188"/>
                    </a:cubicBezTo>
                    <a:close/>
                    <a:moveTo>
                      <a:pt x="2387" y="39030"/>
                    </a:moveTo>
                    <a:cubicBezTo>
                      <a:pt x="2407" y="39050"/>
                      <a:pt x="2427" y="39050"/>
                      <a:pt x="2447" y="39050"/>
                    </a:cubicBezTo>
                    <a:cubicBezTo>
                      <a:pt x="2427" y="39030"/>
                      <a:pt x="2407" y="39030"/>
                      <a:pt x="2387" y="39010"/>
                    </a:cubicBezTo>
                    <a:cubicBezTo>
                      <a:pt x="2367" y="39010"/>
                      <a:pt x="2328" y="39010"/>
                      <a:pt x="2288" y="39010"/>
                    </a:cubicBezTo>
                    <a:cubicBezTo>
                      <a:pt x="2288" y="39030"/>
                      <a:pt x="2268" y="39070"/>
                      <a:pt x="2248" y="39089"/>
                    </a:cubicBezTo>
                    <a:cubicBezTo>
                      <a:pt x="2228" y="39109"/>
                      <a:pt x="2188" y="39109"/>
                      <a:pt x="2148" y="39129"/>
                    </a:cubicBezTo>
                    <a:cubicBezTo>
                      <a:pt x="2168" y="39129"/>
                      <a:pt x="2188" y="39149"/>
                      <a:pt x="2208" y="39149"/>
                    </a:cubicBezTo>
                    <a:cubicBezTo>
                      <a:pt x="2268" y="39149"/>
                      <a:pt x="2328" y="39149"/>
                      <a:pt x="2288" y="39050"/>
                    </a:cubicBezTo>
                    <a:cubicBezTo>
                      <a:pt x="2268" y="39050"/>
                      <a:pt x="2288" y="39030"/>
                      <a:pt x="2288" y="39010"/>
                    </a:cubicBezTo>
                    <a:cubicBezTo>
                      <a:pt x="2328" y="39010"/>
                      <a:pt x="2367" y="39030"/>
                      <a:pt x="2387" y="39030"/>
                    </a:cubicBezTo>
                    <a:close/>
                    <a:moveTo>
                      <a:pt x="4138" y="46708"/>
                    </a:moveTo>
                    <a:cubicBezTo>
                      <a:pt x="4118" y="46708"/>
                      <a:pt x="4098" y="46788"/>
                      <a:pt x="4038" y="46887"/>
                    </a:cubicBezTo>
                    <a:cubicBezTo>
                      <a:pt x="4257" y="46828"/>
                      <a:pt x="4416" y="46788"/>
                      <a:pt x="4555" y="46748"/>
                    </a:cubicBezTo>
                    <a:cubicBezTo>
                      <a:pt x="4555" y="46768"/>
                      <a:pt x="4536" y="46768"/>
                      <a:pt x="4516" y="46788"/>
                    </a:cubicBezTo>
                    <a:cubicBezTo>
                      <a:pt x="4456" y="46828"/>
                      <a:pt x="4357" y="46868"/>
                      <a:pt x="4416" y="46987"/>
                    </a:cubicBezTo>
                    <a:cubicBezTo>
                      <a:pt x="4416" y="47007"/>
                      <a:pt x="4436" y="47007"/>
                      <a:pt x="4456" y="47007"/>
                    </a:cubicBezTo>
                    <a:cubicBezTo>
                      <a:pt x="4595" y="46987"/>
                      <a:pt x="4536" y="46868"/>
                      <a:pt x="4536" y="46808"/>
                    </a:cubicBezTo>
                    <a:cubicBezTo>
                      <a:pt x="4536" y="46788"/>
                      <a:pt x="4555" y="46768"/>
                      <a:pt x="4555" y="46748"/>
                    </a:cubicBezTo>
                    <a:cubicBezTo>
                      <a:pt x="4416" y="46728"/>
                      <a:pt x="4277" y="46708"/>
                      <a:pt x="4138" y="46708"/>
                    </a:cubicBezTo>
                    <a:close/>
                    <a:moveTo>
                      <a:pt x="15715" y="1731"/>
                    </a:moveTo>
                    <a:cubicBezTo>
                      <a:pt x="15715" y="1731"/>
                      <a:pt x="15755" y="1711"/>
                      <a:pt x="15755" y="1691"/>
                    </a:cubicBezTo>
                    <a:cubicBezTo>
                      <a:pt x="15735" y="1671"/>
                      <a:pt x="15715" y="1612"/>
                      <a:pt x="15715" y="1631"/>
                    </a:cubicBezTo>
                    <a:cubicBezTo>
                      <a:pt x="15656" y="1631"/>
                      <a:pt x="15596" y="1651"/>
                      <a:pt x="15516" y="1671"/>
                    </a:cubicBezTo>
                    <a:cubicBezTo>
                      <a:pt x="15457" y="1592"/>
                      <a:pt x="15357" y="1552"/>
                      <a:pt x="15258" y="1631"/>
                    </a:cubicBezTo>
                    <a:cubicBezTo>
                      <a:pt x="15238" y="1651"/>
                      <a:pt x="15218" y="1731"/>
                      <a:pt x="15238" y="1751"/>
                    </a:cubicBezTo>
                    <a:cubicBezTo>
                      <a:pt x="15298" y="1810"/>
                      <a:pt x="15417" y="1771"/>
                      <a:pt x="15516" y="1671"/>
                    </a:cubicBezTo>
                    <a:cubicBezTo>
                      <a:pt x="15576" y="1691"/>
                      <a:pt x="15636" y="1711"/>
                      <a:pt x="15715" y="1731"/>
                    </a:cubicBezTo>
                    <a:close/>
                    <a:moveTo>
                      <a:pt x="2228" y="40581"/>
                    </a:moveTo>
                    <a:cubicBezTo>
                      <a:pt x="2407" y="40562"/>
                      <a:pt x="2586" y="40601"/>
                      <a:pt x="2765" y="40601"/>
                    </a:cubicBezTo>
                    <a:cubicBezTo>
                      <a:pt x="2825" y="40601"/>
                      <a:pt x="2924" y="40641"/>
                      <a:pt x="2964" y="40601"/>
                    </a:cubicBezTo>
                    <a:cubicBezTo>
                      <a:pt x="3262" y="40382"/>
                      <a:pt x="3640" y="40522"/>
                      <a:pt x="3959" y="40382"/>
                    </a:cubicBezTo>
                    <a:cubicBezTo>
                      <a:pt x="4018" y="40343"/>
                      <a:pt x="4118" y="40402"/>
                      <a:pt x="4217" y="40422"/>
                    </a:cubicBezTo>
                    <a:cubicBezTo>
                      <a:pt x="4277" y="40343"/>
                      <a:pt x="4337" y="40243"/>
                      <a:pt x="4376" y="40164"/>
                    </a:cubicBezTo>
                    <a:cubicBezTo>
                      <a:pt x="4555" y="40124"/>
                      <a:pt x="4735" y="40124"/>
                      <a:pt x="4894" y="40084"/>
                    </a:cubicBezTo>
                    <a:cubicBezTo>
                      <a:pt x="5073" y="40024"/>
                      <a:pt x="5112" y="39845"/>
                      <a:pt x="5252" y="39706"/>
                    </a:cubicBezTo>
                    <a:cubicBezTo>
                      <a:pt x="5132" y="39666"/>
                      <a:pt x="5073" y="39646"/>
                      <a:pt x="4993" y="39607"/>
                    </a:cubicBezTo>
                    <a:cubicBezTo>
                      <a:pt x="5013" y="39567"/>
                      <a:pt x="5013" y="39527"/>
                      <a:pt x="5033" y="39487"/>
                    </a:cubicBezTo>
                    <a:cubicBezTo>
                      <a:pt x="5073" y="39408"/>
                      <a:pt x="5033" y="39348"/>
                      <a:pt x="4973" y="39328"/>
                    </a:cubicBezTo>
                    <a:cubicBezTo>
                      <a:pt x="4914" y="39308"/>
                      <a:pt x="4854" y="39328"/>
                      <a:pt x="4814" y="39308"/>
                    </a:cubicBezTo>
                    <a:cubicBezTo>
                      <a:pt x="4695" y="39229"/>
                      <a:pt x="4615" y="39129"/>
                      <a:pt x="4496" y="39089"/>
                    </a:cubicBezTo>
                    <a:cubicBezTo>
                      <a:pt x="4376" y="39050"/>
                      <a:pt x="4237" y="39109"/>
                      <a:pt x="4118" y="39089"/>
                    </a:cubicBezTo>
                    <a:cubicBezTo>
                      <a:pt x="4058" y="39089"/>
                      <a:pt x="4018" y="38990"/>
                      <a:pt x="3979" y="38930"/>
                    </a:cubicBezTo>
                    <a:cubicBezTo>
                      <a:pt x="4058" y="38891"/>
                      <a:pt x="4138" y="38851"/>
                      <a:pt x="4217" y="38831"/>
                    </a:cubicBezTo>
                    <a:cubicBezTo>
                      <a:pt x="4217" y="38771"/>
                      <a:pt x="4217" y="38771"/>
                      <a:pt x="3859" y="38692"/>
                    </a:cubicBezTo>
                    <a:cubicBezTo>
                      <a:pt x="3819" y="38751"/>
                      <a:pt x="3780" y="38811"/>
                      <a:pt x="3740" y="38871"/>
                    </a:cubicBezTo>
                    <a:cubicBezTo>
                      <a:pt x="3621" y="38811"/>
                      <a:pt x="3521" y="38751"/>
                      <a:pt x="3402" y="38672"/>
                    </a:cubicBezTo>
                    <a:cubicBezTo>
                      <a:pt x="3342" y="38731"/>
                      <a:pt x="3302" y="38791"/>
                      <a:pt x="3382" y="38851"/>
                    </a:cubicBezTo>
                    <a:cubicBezTo>
                      <a:pt x="3481" y="38910"/>
                      <a:pt x="3581" y="38970"/>
                      <a:pt x="3700" y="39050"/>
                    </a:cubicBezTo>
                    <a:cubicBezTo>
                      <a:pt x="3581" y="39209"/>
                      <a:pt x="3442" y="39089"/>
                      <a:pt x="3342" y="39129"/>
                    </a:cubicBezTo>
                    <a:cubicBezTo>
                      <a:pt x="3243" y="39169"/>
                      <a:pt x="3123" y="39169"/>
                      <a:pt x="3024" y="39169"/>
                    </a:cubicBezTo>
                    <a:cubicBezTo>
                      <a:pt x="2845" y="39189"/>
                      <a:pt x="2626" y="39109"/>
                      <a:pt x="2546" y="39388"/>
                    </a:cubicBezTo>
                    <a:cubicBezTo>
                      <a:pt x="2526" y="39428"/>
                      <a:pt x="2387" y="39467"/>
                      <a:pt x="2308" y="39467"/>
                    </a:cubicBezTo>
                    <a:cubicBezTo>
                      <a:pt x="2069" y="39487"/>
                      <a:pt x="1850" y="39487"/>
                      <a:pt x="1552" y="39487"/>
                    </a:cubicBezTo>
                    <a:cubicBezTo>
                      <a:pt x="1651" y="39587"/>
                      <a:pt x="1711" y="39646"/>
                      <a:pt x="1810" y="39726"/>
                    </a:cubicBezTo>
                    <a:cubicBezTo>
                      <a:pt x="1691" y="39726"/>
                      <a:pt x="1611" y="39746"/>
                      <a:pt x="1512" y="39746"/>
                    </a:cubicBezTo>
                    <a:cubicBezTo>
                      <a:pt x="1512" y="39845"/>
                      <a:pt x="1432" y="39985"/>
                      <a:pt x="1591" y="40044"/>
                    </a:cubicBezTo>
                    <a:cubicBezTo>
                      <a:pt x="1711" y="40104"/>
                      <a:pt x="1611" y="40203"/>
                      <a:pt x="1631" y="40283"/>
                    </a:cubicBezTo>
                    <a:cubicBezTo>
                      <a:pt x="1671" y="40382"/>
                      <a:pt x="1731" y="40363"/>
                      <a:pt x="1810" y="40363"/>
                    </a:cubicBezTo>
                    <a:lnTo>
                      <a:pt x="1790" y="40343"/>
                    </a:lnTo>
                    <a:cubicBezTo>
                      <a:pt x="1890" y="40502"/>
                      <a:pt x="1989" y="40621"/>
                      <a:pt x="2228" y="40581"/>
                    </a:cubicBezTo>
                    <a:close/>
                    <a:moveTo>
                      <a:pt x="3422" y="41815"/>
                    </a:moveTo>
                    <a:cubicBezTo>
                      <a:pt x="3442" y="41695"/>
                      <a:pt x="3362" y="41656"/>
                      <a:pt x="3302" y="41676"/>
                    </a:cubicBezTo>
                    <a:cubicBezTo>
                      <a:pt x="3064" y="41715"/>
                      <a:pt x="2845" y="41755"/>
                      <a:pt x="2626" y="41815"/>
                    </a:cubicBezTo>
                    <a:cubicBezTo>
                      <a:pt x="2606" y="41815"/>
                      <a:pt x="2586" y="41835"/>
                      <a:pt x="2606" y="41855"/>
                    </a:cubicBezTo>
                    <a:cubicBezTo>
                      <a:pt x="2606" y="41855"/>
                      <a:pt x="2626" y="41874"/>
                      <a:pt x="2666" y="41914"/>
                    </a:cubicBezTo>
                    <a:cubicBezTo>
                      <a:pt x="2904" y="41874"/>
                      <a:pt x="3163" y="41835"/>
                      <a:pt x="3422" y="41815"/>
                    </a:cubicBezTo>
                    <a:close/>
                    <a:moveTo>
                      <a:pt x="4376" y="41616"/>
                    </a:moveTo>
                    <a:cubicBezTo>
                      <a:pt x="4317" y="41636"/>
                      <a:pt x="4277" y="41656"/>
                      <a:pt x="4277" y="41676"/>
                    </a:cubicBezTo>
                    <a:cubicBezTo>
                      <a:pt x="4277" y="41755"/>
                      <a:pt x="4277" y="41855"/>
                      <a:pt x="4277" y="41954"/>
                    </a:cubicBezTo>
                    <a:cubicBezTo>
                      <a:pt x="4357" y="41934"/>
                      <a:pt x="4416" y="41914"/>
                      <a:pt x="4516" y="41874"/>
                    </a:cubicBezTo>
                    <a:cubicBezTo>
                      <a:pt x="4456" y="41755"/>
                      <a:pt x="4416" y="41676"/>
                      <a:pt x="4376" y="41616"/>
                    </a:cubicBezTo>
                    <a:close/>
                    <a:moveTo>
                      <a:pt x="8554" y="37916"/>
                    </a:moveTo>
                    <a:cubicBezTo>
                      <a:pt x="8514" y="37916"/>
                      <a:pt x="8514" y="38015"/>
                      <a:pt x="8534" y="38055"/>
                    </a:cubicBezTo>
                    <a:cubicBezTo>
                      <a:pt x="8574" y="38135"/>
                      <a:pt x="8594" y="38055"/>
                      <a:pt x="8614" y="38035"/>
                    </a:cubicBezTo>
                    <a:cubicBezTo>
                      <a:pt x="8653" y="37995"/>
                      <a:pt x="8713" y="37975"/>
                      <a:pt x="8872" y="37876"/>
                    </a:cubicBezTo>
                    <a:cubicBezTo>
                      <a:pt x="8673" y="37896"/>
                      <a:pt x="8614" y="37876"/>
                      <a:pt x="8554" y="37916"/>
                    </a:cubicBezTo>
                    <a:close/>
                    <a:moveTo>
                      <a:pt x="12393" y="2109"/>
                    </a:moveTo>
                    <a:cubicBezTo>
                      <a:pt x="12274" y="1870"/>
                      <a:pt x="12174" y="2049"/>
                      <a:pt x="12095" y="2149"/>
                    </a:cubicBezTo>
                    <a:cubicBezTo>
                      <a:pt x="12174" y="2129"/>
                      <a:pt x="12274" y="2129"/>
                      <a:pt x="12393" y="2109"/>
                    </a:cubicBezTo>
                    <a:close/>
                    <a:moveTo>
                      <a:pt x="4794" y="46509"/>
                    </a:moveTo>
                    <a:cubicBezTo>
                      <a:pt x="4814" y="46509"/>
                      <a:pt x="4874" y="46430"/>
                      <a:pt x="4854" y="46410"/>
                    </a:cubicBezTo>
                    <a:cubicBezTo>
                      <a:pt x="4854" y="46370"/>
                      <a:pt x="4794" y="46330"/>
                      <a:pt x="4754" y="46311"/>
                    </a:cubicBezTo>
                    <a:cubicBezTo>
                      <a:pt x="4715" y="46311"/>
                      <a:pt x="4675" y="46370"/>
                      <a:pt x="4615" y="46410"/>
                    </a:cubicBezTo>
                    <a:cubicBezTo>
                      <a:pt x="4695" y="46470"/>
                      <a:pt x="4735" y="46509"/>
                      <a:pt x="4794" y="46509"/>
                    </a:cubicBezTo>
                    <a:close/>
                    <a:moveTo>
                      <a:pt x="3899" y="41835"/>
                    </a:moveTo>
                    <a:cubicBezTo>
                      <a:pt x="3959" y="41795"/>
                      <a:pt x="4038" y="41755"/>
                      <a:pt x="3979" y="41636"/>
                    </a:cubicBezTo>
                    <a:cubicBezTo>
                      <a:pt x="3959" y="41616"/>
                      <a:pt x="3899" y="41596"/>
                      <a:pt x="3879" y="41616"/>
                    </a:cubicBezTo>
                    <a:cubicBezTo>
                      <a:pt x="3780" y="41656"/>
                      <a:pt x="3800" y="41735"/>
                      <a:pt x="3819" y="41835"/>
                    </a:cubicBezTo>
                    <a:cubicBezTo>
                      <a:pt x="3819" y="41835"/>
                      <a:pt x="3839" y="41855"/>
                      <a:pt x="3839" y="41874"/>
                    </a:cubicBezTo>
                    <a:cubicBezTo>
                      <a:pt x="3859" y="41855"/>
                      <a:pt x="3879" y="41855"/>
                      <a:pt x="3899" y="41835"/>
                    </a:cubicBezTo>
                    <a:close/>
                    <a:moveTo>
                      <a:pt x="14363" y="1214"/>
                    </a:moveTo>
                    <a:cubicBezTo>
                      <a:pt x="14343" y="1214"/>
                      <a:pt x="14323" y="1194"/>
                      <a:pt x="14323" y="1214"/>
                    </a:cubicBezTo>
                    <a:cubicBezTo>
                      <a:pt x="14303" y="1234"/>
                      <a:pt x="14303" y="1253"/>
                      <a:pt x="14303" y="1273"/>
                    </a:cubicBezTo>
                    <a:lnTo>
                      <a:pt x="14343" y="1273"/>
                    </a:lnTo>
                    <a:cubicBezTo>
                      <a:pt x="14343" y="1253"/>
                      <a:pt x="14363" y="1234"/>
                      <a:pt x="14363" y="1214"/>
                    </a:cubicBezTo>
                    <a:close/>
                    <a:moveTo>
                      <a:pt x="15357" y="1015"/>
                    </a:moveTo>
                    <a:cubicBezTo>
                      <a:pt x="15337" y="995"/>
                      <a:pt x="15317" y="975"/>
                      <a:pt x="15298" y="975"/>
                    </a:cubicBezTo>
                    <a:cubicBezTo>
                      <a:pt x="15278" y="955"/>
                      <a:pt x="15258" y="975"/>
                      <a:pt x="15258" y="995"/>
                    </a:cubicBezTo>
                    <a:cubicBezTo>
                      <a:pt x="15258" y="1015"/>
                      <a:pt x="15278" y="1055"/>
                      <a:pt x="15278" y="1074"/>
                    </a:cubicBezTo>
                    <a:cubicBezTo>
                      <a:pt x="15298" y="1055"/>
                      <a:pt x="15337" y="1035"/>
                      <a:pt x="15357" y="1015"/>
                    </a:cubicBezTo>
                    <a:close/>
                    <a:moveTo>
                      <a:pt x="17247" y="3820"/>
                    </a:moveTo>
                    <a:cubicBezTo>
                      <a:pt x="17227" y="3840"/>
                      <a:pt x="17207" y="3879"/>
                      <a:pt x="17207" y="3879"/>
                    </a:cubicBezTo>
                    <a:cubicBezTo>
                      <a:pt x="17227" y="3899"/>
                      <a:pt x="17247" y="3919"/>
                      <a:pt x="17267" y="3939"/>
                    </a:cubicBezTo>
                    <a:cubicBezTo>
                      <a:pt x="17287" y="3919"/>
                      <a:pt x="17287" y="3919"/>
                      <a:pt x="17287" y="3899"/>
                    </a:cubicBezTo>
                    <a:cubicBezTo>
                      <a:pt x="17267" y="3879"/>
                      <a:pt x="17267" y="3840"/>
                      <a:pt x="17247" y="3820"/>
                    </a:cubicBezTo>
                    <a:close/>
                    <a:moveTo>
                      <a:pt x="4794" y="46072"/>
                    </a:moveTo>
                    <a:cubicBezTo>
                      <a:pt x="4794" y="46092"/>
                      <a:pt x="4794" y="46112"/>
                      <a:pt x="4814" y="46112"/>
                    </a:cubicBezTo>
                    <a:cubicBezTo>
                      <a:pt x="4894" y="46191"/>
                      <a:pt x="4953" y="46171"/>
                      <a:pt x="5013" y="46092"/>
                    </a:cubicBezTo>
                    <a:cubicBezTo>
                      <a:pt x="4953" y="46012"/>
                      <a:pt x="4874" y="45972"/>
                      <a:pt x="4794" y="46072"/>
                    </a:cubicBezTo>
                    <a:close/>
                    <a:moveTo>
                      <a:pt x="10046" y="34932"/>
                    </a:moveTo>
                    <a:lnTo>
                      <a:pt x="10106" y="34932"/>
                    </a:lnTo>
                    <a:cubicBezTo>
                      <a:pt x="10106" y="34912"/>
                      <a:pt x="10106" y="34892"/>
                      <a:pt x="10086" y="34872"/>
                    </a:cubicBezTo>
                    <a:cubicBezTo>
                      <a:pt x="10086" y="34872"/>
                      <a:pt x="10066" y="34872"/>
                      <a:pt x="10046" y="34872"/>
                    </a:cubicBezTo>
                    <a:cubicBezTo>
                      <a:pt x="10046" y="34892"/>
                      <a:pt x="10046" y="34912"/>
                      <a:pt x="10046" y="34932"/>
                    </a:cubicBezTo>
                    <a:close/>
                    <a:moveTo>
                      <a:pt x="1671" y="39209"/>
                    </a:moveTo>
                    <a:cubicBezTo>
                      <a:pt x="1631" y="39209"/>
                      <a:pt x="1611" y="39209"/>
                      <a:pt x="1591" y="39209"/>
                    </a:cubicBezTo>
                    <a:cubicBezTo>
                      <a:pt x="1572" y="39229"/>
                      <a:pt x="1572" y="39249"/>
                      <a:pt x="1572" y="39249"/>
                    </a:cubicBezTo>
                    <a:cubicBezTo>
                      <a:pt x="1591" y="39268"/>
                      <a:pt x="1611" y="39268"/>
                      <a:pt x="1651" y="39288"/>
                    </a:cubicBezTo>
                    <a:close/>
                    <a:moveTo>
                      <a:pt x="3640" y="46788"/>
                    </a:moveTo>
                    <a:cubicBezTo>
                      <a:pt x="3640" y="46768"/>
                      <a:pt x="3621" y="46768"/>
                      <a:pt x="3621" y="46768"/>
                    </a:cubicBezTo>
                    <a:cubicBezTo>
                      <a:pt x="3621" y="46788"/>
                      <a:pt x="3621" y="46808"/>
                      <a:pt x="3640" y="46848"/>
                    </a:cubicBezTo>
                    <a:cubicBezTo>
                      <a:pt x="3640" y="46808"/>
                      <a:pt x="3640" y="46808"/>
                      <a:pt x="3640" y="46788"/>
                    </a:cubicBezTo>
                    <a:close/>
                    <a:moveTo>
                      <a:pt x="4794" y="46788"/>
                    </a:moveTo>
                    <a:cubicBezTo>
                      <a:pt x="4794" y="46768"/>
                      <a:pt x="4794" y="46748"/>
                      <a:pt x="4794" y="46728"/>
                    </a:cubicBezTo>
                    <a:cubicBezTo>
                      <a:pt x="4794" y="46728"/>
                      <a:pt x="4774" y="46728"/>
                      <a:pt x="4754" y="46728"/>
                    </a:cubicBezTo>
                    <a:cubicBezTo>
                      <a:pt x="4754" y="46728"/>
                      <a:pt x="4754" y="46748"/>
                      <a:pt x="4754" y="46768"/>
                    </a:cubicBezTo>
                    <a:cubicBezTo>
                      <a:pt x="4754" y="46768"/>
                      <a:pt x="4774" y="46768"/>
                      <a:pt x="4794" y="46788"/>
                    </a:cubicBezTo>
                    <a:close/>
                    <a:moveTo>
                      <a:pt x="5331" y="46012"/>
                    </a:moveTo>
                    <a:cubicBezTo>
                      <a:pt x="5351" y="46032"/>
                      <a:pt x="5351" y="46072"/>
                      <a:pt x="5371" y="46092"/>
                    </a:cubicBezTo>
                    <a:cubicBezTo>
                      <a:pt x="5391" y="46072"/>
                      <a:pt x="5411" y="46072"/>
                      <a:pt x="5411" y="46052"/>
                    </a:cubicBezTo>
                    <a:cubicBezTo>
                      <a:pt x="5391" y="46032"/>
                      <a:pt x="5371" y="45992"/>
                      <a:pt x="5371" y="45972"/>
                    </a:cubicBezTo>
                    <a:cubicBezTo>
                      <a:pt x="5351" y="45992"/>
                      <a:pt x="5331" y="45992"/>
                      <a:pt x="5331" y="46012"/>
                    </a:cubicBezTo>
                    <a:close/>
                    <a:moveTo>
                      <a:pt x="5669" y="46092"/>
                    </a:moveTo>
                    <a:lnTo>
                      <a:pt x="5630" y="46092"/>
                    </a:lnTo>
                    <a:lnTo>
                      <a:pt x="5630" y="46112"/>
                    </a:lnTo>
                    <a:close/>
                    <a:moveTo>
                      <a:pt x="7301" y="39288"/>
                    </a:moveTo>
                    <a:cubicBezTo>
                      <a:pt x="7321" y="39308"/>
                      <a:pt x="7340" y="39308"/>
                      <a:pt x="7360" y="39308"/>
                    </a:cubicBezTo>
                    <a:cubicBezTo>
                      <a:pt x="7360" y="39288"/>
                      <a:pt x="7360" y="39268"/>
                      <a:pt x="7360" y="39268"/>
                    </a:cubicBezTo>
                    <a:cubicBezTo>
                      <a:pt x="7340" y="39249"/>
                      <a:pt x="7340" y="39249"/>
                      <a:pt x="7321" y="39249"/>
                    </a:cubicBezTo>
                    <a:close/>
                    <a:moveTo>
                      <a:pt x="8892" y="37757"/>
                    </a:moveTo>
                    <a:cubicBezTo>
                      <a:pt x="8932" y="37757"/>
                      <a:pt x="8952" y="37737"/>
                      <a:pt x="8972" y="37717"/>
                    </a:cubicBezTo>
                    <a:cubicBezTo>
                      <a:pt x="8972" y="37697"/>
                      <a:pt x="8952" y="37677"/>
                      <a:pt x="8952" y="37677"/>
                    </a:cubicBezTo>
                    <a:cubicBezTo>
                      <a:pt x="8912" y="37677"/>
                      <a:pt x="8892" y="37697"/>
                      <a:pt x="8852" y="37697"/>
                    </a:cubicBezTo>
                    <a:cubicBezTo>
                      <a:pt x="8872" y="37717"/>
                      <a:pt x="8892" y="37757"/>
                      <a:pt x="8892" y="37757"/>
                    </a:cubicBezTo>
                    <a:close/>
                    <a:moveTo>
                      <a:pt x="10523" y="6187"/>
                    </a:moveTo>
                    <a:cubicBezTo>
                      <a:pt x="10503" y="6187"/>
                      <a:pt x="10484" y="6187"/>
                      <a:pt x="10484" y="6187"/>
                    </a:cubicBezTo>
                    <a:cubicBezTo>
                      <a:pt x="10484" y="6207"/>
                      <a:pt x="10484" y="6227"/>
                      <a:pt x="10484" y="6227"/>
                    </a:cubicBezTo>
                    <a:cubicBezTo>
                      <a:pt x="10484" y="6227"/>
                      <a:pt x="10503" y="6227"/>
                      <a:pt x="10523" y="6227"/>
                    </a:cubicBezTo>
                    <a:cubicBezTo>
                      <a:pt x="10523" y="6227"/>
                      <a:pt x="10523" y="6207"/>
                      <a:pt x="10523" y="6187"/>
                    </a:cubicBezTo>
                    <a:close/>
                    <a:moveTo>
                      <a:pt x="14681" y="1751"/>
                    </a:moveTo>
                    <a:lnTo>
                      <a:pt x="14701" y="1771"/>
                    </a:lnTo>
                    <a:lnTo>
                      <a:pt x="14721" y="1751"/>
                    </a:lnTo>
                    <a:close/>
                    <a:moveTo>
                      <a:pt x="15019" y="1313"/>
                    </a:moveTo>
                    <a:cubicBezTo>
                      <a:pt x="14999" y="1293"/>
                      <a:pt x="14979" y="1273"/>
                      <a:pt x="14939" y="1273"/>
                    </a:cubicBezTo>
                    <a:cubicBezTo>
                      <a:pt x="14939" y="1273"/>
                      <a:pt x="14920" y="1313"/>
                      <a:pt x="14920" y="1313"/>
                    </a:cubicBezTo>
                    <a:cubicBezTo>
                      <a:pt x="14939" y="1333"/>
                      <a:pt x="14959" y="1353"/>
                      <a:pt x="14979" y="1373"/>
                    </a:cubicBezTo>
                    <a:cubicBezTo>
                      <a:pt x="14999" y="1353"/>
                      <a:pt x="14999" y="1333"/>
                      <a:pt x="15019" y="1313"/>
                    </a:cubicBezTo>
                    <a:close/>
                    <a:moveTo>
                      <a:pt x="15755" y="1293"/>
                    </a:moveTo>
                    <a:cubicBezTo>
                      <a:pt x="15735" y="1273"/>
                      <a:pt x="15715" y="1253"/>
                      <a:pt x="15695" y="1253"/>
                    </a:cubicBezTo>
                    <a:cubicBezTo>
                      <a:pt x="15695" y="1273"/>
                      <a:pt x="15695" y="1293"/>
                      <a:pt x="15695" y="1293"/>
                    </a:cubicBezTo>
                    <a:cubicBezTo>
                      <a:pt x="15695" y="1313"/>
                      <a:pt x="15715" y="1313"/>
                      <a:pt x="15735" y="1333"/>
                    </a:cubicBezTo>
                    <a:cubicBezTo>
                      <a:pt x="15735" y="1313"/>
                      <a:pt x="15755" y="1293"/>
                      <a:pt x="15755" y="1293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631;p13">
                <a:extLst>
                  <a:ext uri="{FF2B5EF4-FFF2-40B4-BE49-F238E27FC236}">
                    <a16:creationId xmlns:a16="http://schemas.microsoft.com/office/drawing/2014/main" id="{F95D9C7A-5500-DD26-5259-1691FFC2F7E3}"/>
                  </a:ext>
                </a:extLst>
              </p:cNvPr>
              <p:cNvSpPr/>
              <p:nvPr/>
            </p:nvSpPr>
            <p:spPr>
              <a:xfrm>
                <a:off x="1733175" y="-3373400"/>
                <a:ext cx="1525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80" extrusionOk="0">
                    <a:moveTo>
                      <a:pt x="40" y="0"/>
                    </a:moveTo>
                    <a:cubicBezTo>
                      <a:pt x="40" y="20"/>
                      <a:pt x="40" y="60"/>
                      <a:pt x="40" y="80"/>
                    </a:cubicBezTo>
                    <a:cubicBezTo>
                      <a:pt x="40" y="80"/>
                      <a:pt x="21" y="80"/>
                      <a:pt x="1" y="60"/>
                    </a:cubicBezTo>
                    <a:cubicBezTo>
                      <a:pt x="21" y="40"/>
                      <a:pt x="40" y="20"/>
                      <a:pt x="60" y="0"/>
                    </a:cubicBezTo>
                    <a:cubicBezTo>
                      <a:pt x="60" y="20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" name="Google Shape;635;p13">
              <a:extLst>
                <a:ext uri="{FF2B5EF4-FFF2-40B4-BE49-F238E27FC236}">
                  <a16:creationId xmlns:a16="http://schemas.microsoft.com/office/drawing/2014/main" id="{61F2FB6A-D615-94D8-B9C0-3B417353D308}"/>
                </a:ext>
              </a:extLst>
            </p:cNvPr>
            <p:cNvSpPr/>
            <p:nvPr/>
          </p:nvSpPr>
          <p:spPr>
            <a:xfrm rot="10800000">
              <a:off x="8819212" y="4854520"/>
              <a:ext cx="1546" cy="1611"/>
            </a:xfrm>
            <a:custGeom>
              <a:avLst/>
              <a:gdLst/>
              <a:ahLst/>
              <a:cxnLst/>
              <a:rect l="l" t="t" r="r" b="b"/>
              <a:pathLst>
                <a:path w="61" h="80" extrusionOk="0">
                  <a:moveTo>
                    <a:pt x="40" y="0"/>
                  </a:moveTo>
                  <a:cubicBezTo>
                    <a:pt x="40" y="20"/>
                    <a:pt x="40" y="60"/>
                    <a:pt x="40" y="80"/>
                  </a:cubicBezTo>
                  <a:cubicBezTo>
                    <a:pt x="40" y="80"/>
                    <a:pt x="21" y="80"/>
                    <a:pt x="1" y="60"/>
                  </a:cubicBezTo>
                  <a:cubicBezTo>
                    <a:pt x="21" y="40"/>
                    <a:pt x="40" y="20"/>
                    <a:pt x="60" y="0"/>
                  </a:cubicBezTo>
                  <a:cubicBezTo>
                    <a:pt x="60" y="20"/>
                    <a:pt x="40" y="0"/>
                    <a:pt x="40" y="0"/>
                  </a:cubicBezTo>
                  <a:close/>
                </a:path>
              </a:pathLst>
            </a:custGeom>
            <a:solidFill>
              <a:srgbClr val="916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48D8FA7-0B0E-2F12-C26E-7A294F52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712" y="435151"/>
            <a:ext cx="1438765" cy="5676757"/>
          </a:xfrm>
          <a:prstGeom prst="rect">
            <a:avLst/>
          </a:prstGeom>
        </p:spPr>
      </p:pic>
      <p:sp>
        <p:nvSpPr>
          <p:cNvPr id="2" name="Text 4">
            <a:extLst>
              <a:ext uri="{FF2B5EF4-FFF2-40B4-BE49-F238E27FC236}">
                <a16:creationId xmlns:a16="http://schemas.microsoft.com/office/drawing/2014/main" id="{BC3E4A79-957A-744B-D1AD-9C02523FF734}"/>
              </a:ext>
            </a:extLst>
          </p:cNvPr>
          <p:cNvSpPr/>
          <p:nvPr/>
        </p:nvSpPr>
        <p:spPr>
          <a:xfrm>
            <a:off x="9705509" y="6197600"/>
            <a:ext cx="1337181" cy="3162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pic>
        <p:nvPicPr>
          <p:cNvPr id="18" name="Graphic 17" descr="Angry face with solid fill with solid fill">
            <a:extLst>
              <a:ext uri="{FF2B5EF4-FFF2-40B4-BE49-F238E27FC236}">
                <a16:creationId xmlns:a16="http://schemas.microsoft.com/office/drawing/2014/main" id="{E6B2118E-414A-EBF7-6BAB-212B8A2E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5980" y="3325632"/>
            <a:ext cx="324000" cy="324000"/>
          </a:xfrm>
          <a:prstGeom prst="rect">
            <a:avLst/>
          </a:prstGeom>
        </p:spPr>
      </p:pic>
      <p:pic>
        <p:nvPicPr>
          <p:cNvPr id="90" name="Graphic 89" descr="Angry face outline outline">
            <a:extLst>
              <a:ext uri="{FF2B5EF4-FFF2-40B4-BE49-F238E27FC236}">
                <a16:creationId xmlns:a16="http://schemas.microsoft.com/office/drawing/2014/main" id="{93C0EF11-9E3F-A64F-CFBF-995514F10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380" y="3325632"/>
            <a:ext cx="324000" cy="324000"/>
          </a:xfrm>
          <a:prstGeom prst="rect">
            <a:avLst/>
          </a:prstGeom>
        </p:spPr>
      </p:pic>
      <p:pic>
        <p:nvPicPr>
          <p:cNvPr id="92" name="Graphic 91" descr="Smiling with hearts face outline with solid fill">
            <a:extLst>
              <a:ext uri="{FF2B5EF4-FFF2-40B4-BE49-F238E27FC236}">
                <a16:creationId xmlns:a16="http://schemas.microsoft.com/office/drawing/2014/main" id="{B122117C-99C0-8237-9C5D-62AB3A764B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3989" y="3325632"/>
            <a:ext cx="324000" cy="324000"/>
          </a:xfrm>
          <a:prstGeom prst="rect">
            <a:avLst/>
          </a:prstGeom>
        </p:spPr>
      </p:pic>
      <p:pic>
        <p:nvPicPr>
          <p:cNvPr id="94" name="Graphic 93" descr="Angel face outline with solid fill">
            <a:extLst>
              <a:ext uri="{FF2B5EF4-FFF2-40B4-BE49-F238E27FC236}">
                <a16:creationId xmlns:a16="http://schemas.microsoft.com/office/drawing/2014/main" id="{9BE0FA67-64E9-F9E7-1C13-07641F034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2464" y="3325632"/>
            <a:ext cx="324000" cy="324000"/>
          </a:xfrm>
          <a:prstGeom prst="rect">
            <a:avLst/>
          </a:prstGeom>
        </p:spPr>
      </p:pic>
      <p:sp>
        <p:nvSpPr>
          <p:cNvPr id="96" name="Text 7">
            <a:extLst>
              <a:ext uri="{FF2B5EF4-FFF2-40B4-BE49-F238E27FC236}">
                <a16:creationId xmlns:a16="http://schemas.microsoft.com/office/drawing/2014/main" id="{F2A85D21-80E6-8E1D-E4B5-61CE3EC8D6A1}"/>
              </a:ext>
            </a:extLst>
          </p:cNvPr>
          <p:cNvSpPr/>
          <p:nvPr/>
        </p:nvSpPr>
        <p:spPr>
          <a:xfrm>
            <a:off x="6440163" y="3615631"/>
            <a:ext cx="684000" cy="396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278"/>
              </a:lnSpc>
            </a:pPr>
            <a:r>
              <a:rPr lang="en-US" sz="1400" dirty="0">
                <a:solidFill>
                  <a:srgbClr val="E1B085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No</a:t>
            </a:r>
            <a:endParaRPr lang="en-US" sz="1400" dirty="0">
              <a:solidFill>
                <a:srgbClr val="E1B085"/>
              </a:solidFill>
              <a:latin typeface="Albert Sans Black" pitchFamily="2" charset="0"/>
            </a:endParaRPr>
          </a:p>
        </p:txBody>
      </p:sp>
      <p:sp>
        <p:nvSpPr>
          <p:cNvPr id="97" name="Text 7">
            <a:extLst>
              <a:ext uri="{FF2B5EF4-FFF2-40B4-BE49-F238E27FC236}">
                <a16:creationId xmlns:a16="http://schemas.microsoft.com/office/drawing/2014/main" id="{08A3CB53-E09D-67D3-6FCB-7AE2CB679C96}"/>
              </a:ext>
            </a:extLst>
          </p:cNvPr>
          <p:cNvSpPr/>
          <p:nvPr/>
        </p:nvSpPr>
        <p:spPr>
          <a:xfrm>
            <a:off x="5488052" y="3615631"/>
            <a:ext cx="684000" cy="3960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defTabSz="761970">
              <a:lnSpc>
                <a:spcPts val="2278"/>
              </a:lnSpc>
            </a:pPr>
            <a:r>
              <a:rPr lang="en-US" sz="1400" dirty="0">
                <a:solidFill>
                  <a:srgbClr val="E1B085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Yes</a:t>
            </a:r>
            <a:endParaRPr lang="en-US" sz="1400" dirty="0">
              <a:solidFill>
                <a:srgbClr val="E1B085"/>
              </a:solidFill>
              <a:latin typeface="Albert Sans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8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>
            <a:extLst>
              <a:ext uri="{FF2B5EF4-FFF2-40B4-BE49-F238E27FC236}">
                <a16:creationId xmlns:a16="http://schemas.microsoft.com/office/drawing/2014/main" id="{6BD7B176-517D-C546-D20A-F6970C5A23C2}"/>
              </a:ext>
            </a:extLst>
          </p:cNvPr>
          <p:cNvSpPr/>
          <p:nvPr/>
        </p:nvSpPr>
        <p:spPr>
          <a:xfrm>
            <a:off x="743144" y="1460868"/>
            <a:ext cx="8294720" cy="5046067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799929" y="1745357"/>
            <a:ext cx="1489724" cy="30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847426" y="2219821"/>
            <a:ext cx="3429934" cy="4265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Efficient navigation to access key data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Short, self-explanatory view names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Familiarity &amp; harmony - 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consistent column ordering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Charts for enhanced filtering capabilities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Dashboards with views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View selector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Number records per page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Numbering views 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593061" y="1745357"/>
            <a:ext cx="1489724" cy="30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1822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589760" y="2219821"/>
            <a:ext cx="3399208" cy="1943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Lack of system views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Unnecessary columns:</a:t>
            </a:r>
          </a:p>
          <a:p>
            <a:pPr marL="742950" lvl="1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“Active” views with status</a:t>
            </a:r>
          </a:p>
          <a:p>
            <a:pPr marL="742950" lvl="1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“My” views with the owner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cs typeface="Gelasio" pitchFamily="34" charset="-120"/>
            </a:endParaRP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Dashboards with irrelevant views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Views not updated on the forms </a:t>
            </a:r>
          </a:p>
        </p:txBody>
      </p:sp>
      <p:sp>
        <p:nvSpPr>
          <p:cNvPr id="9" name="Text 7"/>
          <p:cNvSpPr/>
          <p:nvPr/>
        </p:nvSpPr>
        <p:spPr>
          <a:xfrm>
            <a:off x="5599054" y="4366637"/>
            <a:ext cx="1489724" cy="30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589760" y="4830941"/>
            <a:ext cx="5091808" cy="2499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Overloaded views with long, descriptive names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Inconsistent column ordering,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Overload of OOTB view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Numerous columns that require excessive scrolling</a:t>
            </a: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Lack of charts.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 defTabSz="761970">
              <a:lnSpc>
                <a:spcPts val="2187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0D0F527-8E52-5C98-DCC4-1D128351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Views from the Saloon</a:t>
            </a:r>
            <a:endParaRPr lang="en-GB">
              <a:latin typeface="Eastwood" pitchFamily="50" charset="0"/>
            </a:endParaRPr>
          </a:p>
        </p:txBody>
      </p:sp>
      <p:grpSp>
        <p:nvGrpSpPr>
          <p:cNvPr id="139" name="Google Shape;649;p14">
            <a:extLst>
              <a:ext uri="{FF2B5EF4-FFF2-40B4-BE49-F238E27FC236}">
                <a16:creationId xmlns:a16="http://schemas.microsoft.com/office/drawing/2014/main" id="{0C8AA961-5CBF-9B45-E473-187871CAF062}"/>
              </a:ext>
            </a:extLst>
          </p:cNvPr>
          <p:cNvGrpSpPr>
            <a:grpSpLocks noChangeAspect="1"/>
          </p:cNvGrpSpPr>
          <p:nvPr/>
        </p:nvGrpSpPr>
        <p:grpSpPr>
          <a:xfrm>
            <a:off x="183374" y="101884"/>
            <a:ext cx="11916000" cy="6664655"/>
            <a:chOff x="107175" y="89175"/>
            <a:chExt cx="9036825" cy="5054325"/>
          </a:xfrm>
        </p:grpSpPr>
        <p:grpSp>
          <p:nvGrpSpPr>
            <p:cNvPr id="140" name="Google Shape;650;p14">
              <a:extLst>
                <a:ext uri="{FF2B5EF4-FFF2-40B4-BE49-F238E27FC236}">
                  <a16:creationId xmlns:a16="http://schemas.microsoft.com/office/drawing/2014/main" id="{04FE10DB-9D75-9AB6-04F7-F7F222631F40}"/>
                </a:ext>
              </a:extLst>
            </p:cNvPr>
            <p:cNvGrpSpPr/>
            <p:nvPr/>
          </p:nvGrpSpPr>
          <p:grpSpPr>
            <a:xfrm>
              <a:off x="107175" y="89175"/>
              <a:ext cx="1792350" cy="1675000"/>
              <a:chOff x="1439275" y="-3839900"/>
              <a:chExt cx="1792350" cy="1675000"/>
            </a:xfrm>
          </p:grpSpPr>
          <p:grpSp>
            <p:nvGrpSpPr>
              <p:cNvPr id="172" name="Google Shape;651;p14">
                <a:extLst>
                  <a:ext uri="{FF2B5EF4-FFF2-40B4-BE49-F238E27FC236}">
                    <a16:creationId xmlns:a16="http://schemas.microsoft.com/office/drawing/2014/main" id="{8DBD4CF4-951B-DC91-36A3-F2477DE7B46A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174" name="Google Shape;652;p14">
                  <a:extLst>
                    <a:ext uri="{FF2B5EF4-FFF2-40B4-BE49-F238E27FC236}">
                      <a16:creationId xmlns:a16="http://schemas.microsoft.com/office/drawing/2014/main" id="{D8A6C25B-57CE-6FF0-B296-6F25AC54BFED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653;p14">
                  <a:extLst>
                    <a:ext uri="{FF2B5EF4-FFF2-40B4-BE49-F238E27FC236}">
                      <a16:creationId xmlns:a16="http://schemas.microsoft.com/office/drawing/2014/main" id="{0BC8091F-0FF5-97BB-9B23-364F84752515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654;p14">
                  <a:extLst>
                    <a:ext uri="{FF2B5EF4-FFF2-40B4-BE49-F238E27FC236}">
                      <a16:creationId xmlns:a16="http://schemas.microsoft.com/office/drawing/2014/main" id="{35B400FD-2384-EF0E-E3A8-7CD17BF05FE8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655;p14">
                  <a:extLst>
                    <a:ext uri="{FF2B5EF4-FFF2-40B4-BE49-F238E27FC236}">
                      <a16:creationId xmlns:a16="http://schemas.microsoft.com/office/drawing/2014/main" id="{DF65D40A-2DE7-B3F4-D571-8C979ED61B5B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656;p14">
                  <a:extLst>
                    <a:ext uri="{FF2B5EF4-FFF2-40B4-BE49-F238E27FC236}">
                      <a16:creationId xmlns:a16="http://schemas.microsoft.com/office/drawing/2014/main" id="{83FD8690-C9E7-BEA8-3DED-3837F9030B0F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657;p14">
                  <a:extLst>
                    <a:ext uri="{FF2B5EF4-FFF2-40B4-BE49-F238E27FC236}">
                      <a16:creationId xmlns:a16="http://schemas.microsoft.com/office/drawing/2014/main" id="{1FD94B64-A61C-1860-84A9-E145CB100E2C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658;p14">
                  <a:extLst>
                    <a:ext uri="{FF2B5EF4-FFF2-40B4-BE49-F238E27FC236}">
                      <a16:creationId xmlns:a16="http://schemas.microsoft.com/office/drawing/2014/main" id="{B805F95C-CF33-343D-13C2-31881BBA54B3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659;p14">
                  <a:extLst>
                    <a:ext uri="{FF2B5EF4-FFF2-40B4-BE49-F238E27FC236}">
                      <a16:creationId xmlns:a16="http://schemas.microsoft.com/office/drawing/2014/main" id="{C9990281-0BC2-16A7-747A-43AD626F85FA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660;p14">
                  <a:extLst>
                    <a:ext uri="{FF2B5EF4-FFF2-40B4-BE49-F238E27FC236}">
                      <a16:creationId xmlns:a16="http://schemas.microsoft.com/office/drawing/2014/main" id="{C7C0F813-6C87-C698-4B1F-04FA18DCE834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661;p14">
                  <a:extLst>
                    <a:ext uri="{FF2B5EF4-FFF2-40B4-BE49-F238E27FC236}">
                      <a16:creationId xmlns:a16="http://schemas.microsoft.com/office/drawing/2014/main" id="{859DB515-0BC4-1D9D-ADFF-87F245F11CB7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662;p14">
                  <a:extLst>
                    <a:ext uri="{FF2B5EF4-FFF2-40B4-BE49-F238E27FC236}">
                      <a16:creationId xmlns:a16="http://schemas.microsoft.com/office/drawing/2014/main" id="{4D9853ED-E886-8A60-C9A4-B37435F1D878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663;p14">
                  <a:extLst>
                    <a:ext uri="{FF2B5EF4-FFF2-40B4-BE49-F238E27FC236}">
                      <a16:creationId xmlns:a16="http://schemas.microsoft.com/office/drawing/2014/main" id="{8776879B-D9B3-7BB4-A0A6-6B226CBF6904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664;p14">
                  <a:extLst>
                    <a:ext uri="{FF2B5EF4-FFF2-40B4-BE49-F238E27FC236}">
                      <a16:creationId xmlns:a16="http://schemas.microsoft.com/office/drawing/2014/main" id="{91B465CB-9E5B-38C7-225B-91B8A3088A9C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665;p14">
                  <a:extLst>
                    <a:ext uri="{FF2B5EF4-FFF2-40B4-BE49-F238E27FC236}">
                      <a16:creationId xmlns:a16="http://schemas.microsoft.com/office/drawing/2014/main" id="{89D02675-AAC5-7295-B931-D3BB5E2EFAC7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666;p14">
                  <a:extLst>
                    <a:ext uri="{FF2B5EF4-FFF2-40B4-BE49-F238E27FC236}">
                      <a16:creationId xmlns:a16="http://schemas.microsoft.com/office/drawing/2014/main" id="{FCC4503D-C227-1FB8-953B-275945829E17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667;p14">
                  <a:extLst>
                    <a:ext uri="{FF2B5EF4-FFF2-40B4-BE49-F238E27FC236}">
                      <a16:creationId xmlns:a16="http://schemas.microsoft.com/office/drawing/2014/main" id="{6BDC7C6F-CAD6-73C2-51B7-88531C187017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668;p14">
                  <a:extLst>
                    <a:ext uri="{FF2B5EF4-FFF2-40B4-BE49-F238E27FC236}">
                      <a16:creationId xmlns:a16="http://schemas.microsoft.com/office/drawing/2014/main" id="{DEA5EA16-4AED-86AA-E8B9-E96A4D32C7C7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669;p14">
                  <a:extLst>
                    <a:ext uri="{FF2B5EF4-FFF2-40B4-BE49-F238E27FC236}">
                      <a16:creationId xmlns:a16="http://schemas.microsoft.com/office/drawing/2014/main" id="{3B88F472-E2E9-43B4-0D8A-AE4412D83CDE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670;p14">
                  <a:extLst>
                    <a:ext uri="{FF2B5EF4-FFF2-40B4-BE49-F238E27FC236}">
                      <a16:creationId xmlns:a16="http://schemas.microsoft.com/office/drawing/2014/main" id="{6B4D9173-0F84-4D4F-61DC-5179ED6FB823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671;p14">
                  <a:extLst>
                    <a:ext uri="{FF2B5EF4-FFF2-40B4-BE49-F238E27FC236}">
                      <a16:creationId xmlns:a16="http://schemas.microsoft.com/office/drawing/2014/main" id="{CF0DCD33-6C70-8D3C-4DA4-45FBA99E540A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672;p14">
                  <a:extLst>
                    <a:ext uri="{FF2B5EF4-FFF2-40B4-BE49-F238E27FC236}">
                      <a16:creationId xmlns:a16="http://schemas.microsoft.com/office/drawing/2014/main" id="{78F9D51B-095E-CD5B-2F88-A2F598495D2C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673;p14">
                  <a:extLst>
                    <a:ext uri="{FF2B5EF4-FFF2-40B4-BE49-F238E27FC236}">
                      <a16:creationId xmlns:a16="http://schemas.microsoft.com/office/drawing/2014/main" id="{DB3B4BB9-87F6-52E2-2254-8958F8667A1E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674;p14">
                  <a:extLst>
                    <a:ext uri="{FF2B5EF4-FFF2-40B4-BE49-F238E27FC236}">
                      <a16:creationId xmlns:a16="http://schemas.microsoft.com/office/drawing/2014/main" id="{37F132EC-9418-6BDF-584E-784FE6FE584B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675;p14">
                  <a:extLst>
                    <a:ext uri="{FF2B5EF4-FFF2-40B4-BE49-F238E27FC236}">
                      <a16:creationId xmlns:a16="http://schemas.microsoft.com/office/drawing/2014/main" id="{EDA83358-828A-4166-D5B6-AA302481F246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676;p14">
                  <a:extLst>
                    <a:ext uri="{FF2B5EF4-FFF2-40B4-BE49-F238E27FC236}">
                      <a16:creationId xmlns:a16="http://schemas.microsoft.com/office/drawing/2014/main" id="{589A3281-AB9E-0693-066D-F8337686E3F1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677;p14">
                  <a:extLst>
                    <a:ext uri="{FF2B5EF4-FFF2-40B4-BE49-F238E27FC236}">
                      <a16:creationId xmlns:a16="http://schemas.microsoft.com/office/drawing/2014/main" id="{21BD8029-1084-E128-E487-4A25D97F72E3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678;p14">
                  <a:extLst>
                    <a:ext uri="{FF2B5EF4-FFF2-40B4-BE49-F238E27FC236}">
                      <a16:creationId xmlns:a16="http://schemas.microsoft.com/office/drawing/2014/main" id="{6DE32FF2-C358-5EC7-5E88-A9548FEE9B53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679;p14">
                  <a:extLst>
                    <a:ext uri="{FF2B5EF4-FFF2-40B4-BE49-F238E27FC236}">
                      <a16:creationId xmlns:a16="http://schemas.microsoft.com/office/drawing/2014/main" id="{82AA227F-80F3-FCFE-1D6E-40D708A9DA34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3" name="Google Shape;680;p14">
                <a:extLst>
                  <a:ext uri="{FF2B5EF4-FFF2-40B4-BE49-F238E27FC236}">
                    <a16:creationId xmlns:a16="http://schemas.microsoft.com/office/drawing/2014/main" id="{35DB93A5-41EB-5BEB-344C-49BEE4F91D36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681;p14">
              <a:extLst>
                <a:ext uri="{FF2B5EF4-FFF2-40B4-BE49-F238E27FC236}">
                  <a16:creationId xmlns:a16="http://schemas.microsoft.com/office/drawing/2014/main" id="{19BB9856-F59B-A4E9-2DE1-5D4ABF96D30A}"/>
                </a:ext>
              </a:extLst>
            </p:cNvPr>
            <p:cNvGrpSpPr/>
            <p:nvPr/>
          </p:nvGrpSpPr>
          <p:grpSpPr>
            <a:xfrm rot="10800000">
              <a:off x="7351650" y="3468500"/>
              <a:ext cx="1792350" cy="1675000"/>
              <a:chOff x="1439275" y="-3839900"/>
              <a:chExt cx="1792350" cy="1675000"/>
            </a:xfrm>
          </p:grpSpPr>
          <p:grpSp>
            <p:nvGrpSpPr>
              <p:cNvPr id="142" name="Google Shape;682;p14">
                <a:extLst>
                  <a:ext uri="{FF2B5EF4-FFF2-40B4-BE49-F238E27FC236}">
                    <a16:creationId xmlns:a16="http://schemas.microsoft.com/office/drawing/2014/main" id="{5C170EBA-F4FE-1153-5E7A-F34F926CBC16}"/>
                  </a:ext>
                </a:extLst>
              </p:cNvPr>
              <p:cNvGrpSpPr/>
              <p:nvPr/>
            </p:nvGrpSpPr>
            <p:grpSpPr>
              <a:xfrm>
                <a:off x="1439275" y="-3839900"/>
                <a:ext cx="1792350" cy="1570050"/>
                <a:chOff x="1439275" y="-3839900"/>
                <a:chExt cx="1792350" cy="1570050"/>
              </a:xfrm>
            </p:grpSpPr>
            <p:sp>
              <p:nvSpPr>
                <p:cNvPr id="144" name="Google Shape;683;p14">
                  <a:extLst>
                    <a:ext uri="{FF2B5EF4-FFF2-40B4-BE49-F238E27FC236}">
                      <a16:creationId xmlns:a16="http://schemas.microsoft.com/office/drawing/2014/main" id="{F5B3773D-5760-87FB-FEDB-8EEFF09A2BEA}"/>
                    </a:ext>
                  </a:extLst>
                </p:cNvPr>
                <p:cNvSpPr/>
                <p:nvPr/>
              </p:nvSpPr>
              <p:spPr>
                <a:xfrm>
                  <a:off x="1887350" y="-3710100"/>
                  <a:ext cx="1344275" cy="29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71" h="11917" extrusionOk="0">
                      <a:moveTo>
                        <a:pt x="17904" y="7381"/>
                      </a:moveTo>
                      <a:cubicBezTo>
                        <a:pt x="17904" y="7381"/>
                        <a:pt x="17924" y="7401"/>
                        <a:pt x="17944" y="7401"/>
                      </a:cubicBezTo>
                      <a:cubicBezTo>
                        <a:pt x="17924" y="7401"/>
                        <a:pt x="17924" y="7401"/>
                        <a:pt x="17904" y="7401"/>
                      </a:cubicBezTo>
                      <a:cubicBezTo>
                        <a:pt x="17884" y="7401"/>
                        <a:pt x="17844" y="7401"/>
                        <a:pt x="17824" y="7401"/>
                      </a:cubicBezTo>
                      <a:cubicBezTo>
                        <a:pt x="17725" y="7441"/>
                        <a:pt x="17625" y="7480"/>
                        <a:pt x="17526" y="7520"/>
                      </a:cubicBezTo>
                      <a:cubicBezTo>
                        <a:pt x="17387" y="7401"/>
                        <a:pt x="17287" y="7301"/>
                        <a:pt x="17168" y="7222"/>
                      </a:cubicBezTo>
                      <a:cubicBezTo>
                        <a:pt x="16949" y="7202"/>
                        <a:pt x="16929" y="7401"/>
                        <a:pt x="16810" y="7500"/>
                      </a:cubicBezTo>
                      <a:cubicBezTo>
                        <a:pt x="16651" y="7480"/>
                        <a:pt x="16730" y="7321"/>
                        <a:pt x="16651" y="7222"/>
                      </a:cubicBezTo>
                      <a:cubicBezTo>
                        <a:pt x="16531" y="7222"/>
                        <a:pt x="16372" y="7182"/>
                        <a:pt x="16253" y="7222"/>
                      </a:cubicBezTo>
                      <a:cubicBezTo>
                        <a:pt x="16034" y="7301"/>
                        <a:pt x="15934" y="7162"/>
                        <a:pt x="15755" y="7023"/>
                      </a:cubicBezTo>
                      <a:cubicBezTo>
                        <a:pt x="15716" y="7063"/>
                        <a:pt x="15696" y="7142"/>
                        <a:pt x="15676" y="7142"/>
                      </a:cubicBezTo>
                      <a:cubicBezTo>
                        <a:pt x="15417" y="7142"/>
                        <a:pt x="15179" y="7162"/>
                        <a:pt x="14960" y="7242"/>
                      </a:cubicBezTo>
                      <a:cubicBezTo>
                        <a:pt x="14920" y="7261"/>
                        <a:pt x="14840" y="7222"/>
                        <a:pt x="14801" y="7202"/>
                      </a:cubicBezTo>
                      <a:cubicBezTo>
                        <a:pt x="14761" y="7162"/>
                        <a:pt x="14721" y="7102"/>
                        <a:pt x="14681" y="7102"/>
                      </a:cubicBezTo>
                      <a:cubicBezTo>
                        <a:pt x="14462" y="7082"/>
                        <a:pt x="14303" y="6804"/>
                        <a:pt x="14045" y="6983"/>
                      </a:cubicBezTo>
                      <a:cubicBezTo>
                        <a:pt x="13846" y="6844"/>
                        <a:pt x="13587" y="6824"/>
                        <a:pt x="13408" y="6625"/>
                      </a:cubicBezTo>
                      <a:cubicBezTo>
                        <a:pt x="13309" y="6525"/>
                        <a:pt x="13209" y="6605"/>
                        <a:pt x="13149" y="6724"/>
                      </a:cubicBezTo>
                      <a:lnTo>
                        <a:pt x="13149" y="6724"/>
                      </a:lnTo>
                      <a:cubicBezTo>
                        <a:pt x="13030" y="6685"/>
                        <a:pt x="12931" y="6525"/>
                        <a:pt x="12752" y="6605"/>
                      </a:cubicBezTo>
                      <a:cubicBezTo>
                        <a:pt x="12732" y="6685"/>
                        <a:pt x="12692" y="6764"/>
                        <a:pt x="12652" y="6884"/>
                      </a:cubicBezTo>
                      <a:cubicBezTo>
                        <a:pt x="12394" y="6864"/>
                        <a:pt x="12115" y="6844"/>
                        <a:pt x="11837" y="6824"/>
                      </a:cubicBezTo>
                      <a:cubicBezTo>
                        <a:pt x="11817" y="6824"/>
                        <a:pt x="11817" y="6804"/>
                        <a:pt x="11817" y="6784"/>
                      </a:cubicBezTo>
                      <a:lnTo>
                        <a:pt x="11797" y="6784"/>
                      </a:lnTo>
                      <a:cubicBezTo>
                        <a:pt x="11856" y="6764"/>
                        <a:pt x="11916" y="6724"/>
                        <a:pt x="11996" y="6685"/>
                      </a:cubicBezTo>
                      <a:cubicBezTo>
                        <a:pt x="11936" y="6506"/>
                        <a:pt x="11797" y="6466"/>
                        <a:pt x="11618" y="6386"/>
                      </a:cubicBezTo>
                      <a:cubicBezTo>
                        <a:pt x="11598" y="6486"/>
                        <a:pt x="11578" y="6585"/>
                        <a:pt x="11578" y="6685"/>
                      </a:cubicBezTo>
                      <a:lnTo>
                        <a:pt x="11578" y="6665"/>
                      </a:lnTo>
                      <a:cubicBezTo>
                        <a:pt x="11498" y="6704"/>
                        <a:pt x="11419" y="6724"/>
                        <a:pt x="11319" y="6784"/>
                      </a:cubicBezTo>
                      <a:cubicBezTo>
                        <a:pt x="11260" y="6645"/>
                        <a:pt x="11220" y="6525"/>
                        <a:pt x="11160" y="6406"/>
                      </a:cubicBezTo>
                      <a:cubicBezTo>
                        <a:pt x="11120" y="6406"/>
                        <a:pt x="11061" y="6426"/>
                        <a:pt x="11021" y="6426"/>
                      </a:cubicBezTo>
                      <a:cubicBezTo>
                        <a:pt x="10961" y="6446"/>
                        <a:pt x="10902" y="6446"/>
                        <a:pt x="10862" y="6446"/>
                      </a:cubicBezTo>
                      <a:cubicBezTo>
                        <a:pt x="10683" y="6446"/>
                        <a:pt x="10663" y="6386"/>
                        <a:pt x="10683" y="6128"/>
                      </a:cubicBezTo>
                      <a:cubicBezTo>
                        <a:pt x="10603" y="6128"/>
                        <a:pt x="10484" y="6068"/>
                        <a:pt x="10424" y="6108"/>
                      </a:cubicBezTo>
                      <a:cubicBezTo>
                        <a:pt x="10265" y="6247"/>
                        <a:pt x="10106" y="6207"/>
                        <a:pt x="9927" y="6167"/>
                      </a:cubicBezTo>
                      <a:cubicBezTo>
                        <a:pt x="9728" y="6108"/>
                        <a:pt x="9509" y="6048"/>
                        <a:pt x="9290" y="6048"/>
                      </a:cubicBezTo>
                      <a:cubicBezTo>
                        <a:pt x="9032" y="6048"/>
                        <a:pt x="8773" y="6088"/>
                        <a:pt x="8514" y="6108"/>
                      </a:cubicBezTo>
                      <a:cubicBezTo>
                        <a:pt x="8455" y="6028"/>
                        <a:pt x="8395" y="5968"/>
                        <a:pt x="8355" y="5889"/>
                      </a:cubicBezTo>
                      <a:cubicBezTo>
                        <a:pt x="8117" y="6048"/>
                        <a:pt x="8117" y="6048"/>
                        <a:pt x="7719" y="6028"/>
                      </a:cubicBezTo>
                      <a:cubicBezTo>
                        <a:pt x="7699" y="6028"/>
                        <a:pt x="7659" y="6048"/>
                        <a:pt x="7619" y="6048"/>
                      </a:cubicBezTo>
                      <a:cubicBezTo>
                        <a:pt x="7619" y="6008"/>
                        <a:pt x="7619" y="5968"/>
                        <a:pt x="7619" y="5929"/>
                      </a:cubicBezTo>
                      <a:cubicBezTo>
                        <a:pt x="7599" y="5929"/>
                        <a:pt x="7579" y="5949"/>
                        <a:pt x="7599" y="5949"/>
                      </a:cubicBezTo>
                      <a:cubicBezTo>
                        <a:pt x="7599" y="5988"/>
                        <a:pt x="7619" y="6008"/>
                        <a:pt x="7639" y="6048"/>
                      </a:cubicBezTo>
                      <a:cubicBezTo>
                        <a:pt x="7540" y="6147"/>
                        <a:pt x="7460" y="6227"/>
                        <a:pt x="7321" y="6167"/>
                      </a:cubicBezTo>
                      <a:cubicBezTo>
                        <a:pt x="7241" y="6128"/>
                        <a:pt x="7162" y="6088"/>
                        <a:pt x="7082" y="6088"/>
                      </a:cubicBezTo>
                      <a:cubicBezTo>
                        <a:pt x="6784" y="6088"/>
                        <a:pt x="6565" y="5988"/>
                        <a:pt x="6466" y="5710"/>
                      </a:cubicBezTo>
                      <a:cubicBezTo>
                        <a:pt x="6485" y="5690"/>
                        <a:pt x="6505" y="5670"/>
                        <a:pt x="6525" y="5650"/>
                      </a:cubicBezTo>
                      <a:cubicBezTo>
                        <a:pt x="6525" y="5630"/>
                        <a:pt x="6525" y="5630"/>
                        <a:pt x="6505" y="5610"/>
                      </a:cubicBezTo>
                      <a:lnTo>
                        <a:pt x="6466" y="5730"/>
                      </a:lnTo>
                      <a:cubicBezTo>
                        <a:pt x="6446" y="5750"/>
                        <a:pt x="6366" y="5789"/>
                        <a:pt x="6366" y="5829"/>
                      </a:cubicBezTo>
                      <a:cubicBezTo>
                        <a:pt x="6346" y="5988"/>
                        <a:pt x="6227" y="6028"/>
                        <a:pt x="6107" y="6048"/>
                      </a:cubicBezTo>
                      <a:cubicBezTo>
                        <a:pt x="6048" y="6048"/>
                        <a:pt x="5948" y="6028"/>
                        <a:pt x="5909" y="6048"/>
                      </a:cubicBezTo>
                      <a:cubicBezTo>
                        <a:pt x="5809" y="6128"/>
                        <a:pt x="5749" y="6108"/>
                        <a:pt x="5630" y="6048"/>
                      </a:cubicBezTo>
                      <a:cubicBezTo>
                        <a:pt x="5431" y="5869"/>
                        <a:pt x="5411" y="5889"/>
                        <a:pt x="5272" y="6167"/>
                      </a:cubicBezTo>
                      <a:cubicBezTo>
                        <a:pt x="5232" y="6267"/>
                        <a:pt x="5172" y="6287"/>
                        <a:pt x="5073" y="6267"/>
                      </a:cubicBezTo>
                      <a:lnTo>
                        <a:pt x="5093" y="6287"/>
                      </a:lnTo>
                      <a:cubicBezTo>
                        <a:pt x="5033" y="6207"/>
                        <a:pt x="4993" y="6128"/>
                        <a:pt x="4934" y="6048"/>
                      </a:cubicBezTo>
                      <a:cubicBezTo>
                        <a:pt x="4795" y="5869"/>
                        <a:pt x="4615" y="5829"/>
                        <a:pt x="4337" y="5949"/>
                      </a:cubicBezTo>
                      <a:cubicBezTo>
                        <a:pt x="4357" y="5929"/>
                        <a:pt x="4377" y="5909"/>
                        <a:pt x="4377" y="5889"/>
                      </a:cubicBezTo>
                      <a:cubicBezTo>
                        <a:pt x="4377" y="5869"/>
                        <a:pt x="4357" y="5849"/>
                        <a:pt x="4337" y="5829"/>
                      </a:cubicBezTo>
                      <a:cubicBezTo>
                        <a:pt x="4337" y="5829"/>
                        <a:pt x="4317" y="5849"/>
                        <a:pt x="4317" y="5849"/>
                      </a:cubicBezTo>
                      <a:cubicBezTo>
                        <a:pt x="4337" y="5889"/>
                        <a:pt x="4337" y="5909"/>
                        <a:pt x="4357" y="5949"/>
                      </a:cubicBezTo>
                      <a:cubicBezTo>
                        <a:pt x="4377" y="6028"/>
                        <a:pt x="4436" y="6108"/>
                        <a:pt x="4357" y="6187"/>
                      </a:cubicBezTo>
                      <a:cubicBezTo>
                        <a:pt x="4218" y="6207"/>
                        <a:pt x="4078" y="6108"/>
                        <a:pt x="3979" y="6287"/>
                      </a:cubicBezTo>
                      <a:cubicBezTo>
                        <a:pt x="3999" y="6366"/>
                        <a:pt x="4019" y="6466"/>
                        <a:pt x="4039" y="6565"/>
                      </a:cubicBezTo>
                      <a:cubicBezTo>
                        <a:pt x="3700" y="6824"/>
                        <a:pt x="3681" y="6844"/>
                        <a:pt x="3581" y="6844"/>
                      </a:cubicBezTo>
                      <a:cubicBezTo>
                        <a:pt x="3422" y="6804"/>
                        <a:pt x="3342" y="6704"/>
                        <a:pt x="3283" y="6565"/>
                      </a:cubicBezTo>
                      <a:cubicBezTo>
                        <a:pt x="3283" y="6565"/>
                        <a:pt x="3243" y="6545"/>
                        <a:pt x="3223" y="6565"/>
                      </a:cubicBezTo>
                      <a:cubicBezTo>
                        <a:pt x="3064" y="6625"/>
                        <a:pt x="2964" y="6486"/>
                        <a:pt x="2845" y="6426"/>
                      </a:cubicBezTo>
                      <a:cubicBezTo>
                        <a:pt x="2626" y="6307"/>
                        <a:pt x="2487" y="6366"/>
                        <a:pt x="2407" y="6625"/>
                      </a:cubicBezTo>
                      <a:cubicBezTo>
                        <a:pt x="2388" y="6704"/>
                        <a:pt x="2407" y="6784"/>
                        <a:pt x="2407" y="6864"/>
                      </a:cubicBezTo>
                      <a:cubicBezTo>
                        <a:pt x="2368" y="6884"/>
                        <a:pt x="2328" y="6884"/>
                        <a:pt x="2288" y="6903"/>
                      </a:cubicBezTo>
                      <a:cubicBezTo>
                        <a:pt x="2049" y="6923"/>
                        <a:pt x="1990" y="7023"/>
                        <a:pt x="2109" y="7242"/>
                      </a:cubicBezTo>
                      <a:cubicBezTo>
                        <a:pt x="2129" y="7301"/>
                        <a:pt x="2169" y="7361"/>
                        <a:pt x="2208" y="7441"/>
                      </a:cubicBezTo>
                      <a:cubicBezTo>
                        <a:pt x="1970" y="7500"/>
                        <a:pt x="1751" y="7560"/>
                        <a:pt x="1532" y="7620"/>
                      </a:cubicBezTo>
                      <a:cubicBezTo>
                        <a:pt x="1512" y="7480"/>
                        <a:pt x="1512" y="7321"/>
                        <a:pt x="1512" y="7162"/>
                      </a:cubicBezTo>
                      <a:lnTo>
                        <a:pt x="1592" y="7202"/>
                      </a:lnTo>
                      <a:cubicBezTo>
                        <a:pt x="1592" y="7202"/>
                        <a:pt x="1612" y="7202"/>
                        <a:pt x="1632" y="7202"/>
                      </a:cubicBezTo>
                      <a:cubicBezTo>
                        <a:pt x="1612" y="7182"/>
                        <a:pt x="1612" y="7162"/>
                        <a:pt x="1592" y="7162"/>
                      </a:cubicBezTo>
                      <a:cubicBezTo>
                        <a:pt x="1572" y="7162"/>
                        <a:pt x="1532" y="7162"/>
                        <a:pt x="1512" y="7162"/>
                      </a:cubicBezTo>
                      <a:cubicBezTo>
                        <a:pt x="1512" y="7321"/>
                        <a:pt x="1512" y="7460"/>
                        <a:pt x="1512" y="7620"/>
                      </a:cubicBezTo>
                      <a:cubicBezTo>
                        <a:pt x="1632" y="7639"/>
                        <a:pt x="1731" y="7659"/>
                        <a:pt x="1771" y="7759"/>
                      </a:cubicBezTo>
                      <a:cubicBezTo>
                        <a:pt x="1572" y="7858"/>
                        <a:pt x="1353" y="7938"/>
                        <a:pt x="1154" y="8017"/>
                      </a:cubicBezTo>
                      <a:cubicBezTo>
                        <a:pt x="1214" y="8117"/>
                        <a:pt x="1293" y="8177"/>
                        <a:pt x="1313" y="8256"/>
                      </a:cubicBezTo>
                      <a:cubicBezTo>
                        <a:pt x="1313" y="8415"/>
                        <a:pt x="1293" y="8574"/>
                        <a:pt x="1274" y="8734"/>
                      </a:cubicBezTo>
                      <a:cubicBezTo>
                        <a:pt x="1234" y="9072"/>
                        <a:pt x="1313" y="9390"/>
                        <a:pt x="1552" y="9609"/>
                      </a:cubicBezTo>
                      <a:cubicBezTo>
                        <a:pt x="1731" y="9788"/>
                        <a:pt x="1930" y="9967"/>
                        <a:pt x="2208" y="9828"/>
                      </a:cubicBezTo>
                      <a:cubicBezTo>
                        <a:pt x="2407" y="9728"/>
                        <a:pt x="2606" y="9768"/>
                        <a:pt x="2785" y="9808"/>
                      </a:cubicBezTo>
                      <a:cubicBezTo>
                        <a:pt x="3064" y="9887"/>
                        <a:pt x="3322" y="9788"/>
                        <a:pt x="3501" y="9669"/>
                      </a:cubicBezTo>
                      <a:cubicBezTo>
                        <a:pt x="3700" y="9569"/>
                        <a:pt x="3860" y="9470"/>
                        <a:pt x="4078" y="9410"/>
                      </a:cubicBezTo>
                      <a:cubicBezTo>
                        <a:pt x="4397" y="9310"/>
                        <a:pt x="4476" y="9072"/>
                        <a:pt x="4238" y="8793"/>
                      </a:cubicBezTo>
                      <a:cubicBezTo>
                        <a:pt x="4118" y="8674"/>
                        <a:pt x="4019" y="8515"/>
                        <a:pt x="4039" y="8375"/>
                      </a:cubicBezTo>
                      <a:cubicBezTo>
                        <a:pt x="4078" y="8196"/>
                        <a:pt x="3959" y="8077"/>
                        <a:pt x="3939" y="7938"/>
                      </a:cubicBezTo>
                      <a:cubicBezTo>
                        <a:pt x="4098" y="7799"/>
                        <a:pt x="4158" y="7978"/>
                        <a:pt x="4238" y="8017"/>
                      </a:cubicBezTo>
                      <a:cubicBezTo>
                        <a:pt x="4496" y="7818"/>
                        <a:pt x="4516" y="7799"/>
                        <a:pt x="4596" y="7818"/>
                      </a:cubicBezTo>
                      <a:cubicBezTo>
                        <a:pt x="4675" y="7838"/>
                        <a:pt x="4735" y="7918"/>
                        <a:pt x="4814" y="7978"/>
                      </a:cubicBezTo>
                      <a:cubicBezTo>
                        <a:pt x="4775" y="7978"/>
                        <a:pt x="4735" y="7978"/>
                        <a:pt x="4715" y="7998"/>
                      </a:cubicBezTo>
                      <a:cubicBezTo>
                        <a:pt x="4695" y="8017"/>
                        <a:pt x="4675" y="8057"/>
                        <a:pt x="4655" y="8077"/>
                      </a:cubicBezTo>
                      <a:cubicBezTo>
                        <a:pt x="4695" y="8077"/>
                        <a:pt x="4755" y="8097"/>
                        <a:pt x="4755" y="8077"/>
                      </a:cubicBezTo>
                      <a:cubicBezTo>
                        <a:pt x="4775" y="8057"/>
                        <a:pt x="4795" y="7998"/>
                        <a:pt x="4795" y="7958"/>
                      </a:cubicBezTo>
                      <a:cubicBezTo>
                        <a:pt x="4993" y="8177"/>
                        <a:pt x="5192" y="8395"/>
                        <a:pt x="5252" y="8674"/>
                      </a:cubicBezTo>
                      <a:cubicBezTo>
                        <a:pt x="5292" y="8853"/>
                        <a:pt x="5431" y="8853"/>
                        <a:pt x="5531" y="8913"/>
                      </a:cubicBezTo>
                      <a:cubicBezTo>
                        <a:pt x="5650" y="9271"/>
                        <a:pt x="5570" y="9609"/>
                        <a:pt x="5511" y="9967"/>
                      </a:cubicBezTo>
                      <a:cubicBezTo>
                        <a:pt x="5491" y="10146"/>
                        <a:pt x="5352" y="10206"/>
                        <a:pt x="5252" y="10305"/>
                      </a:cubicBezTo>
                      <a:cubicBezTo>
                        <a:pt x="5192" y="10325"/>
                        <a:pt x="5133" y="10345"/>
                        <a:pt x="5073" y="10365"/>
                      </a:cubicBezTo>
                      <a:cubicBezTo>
                        <a:pt x="5053" y="10365"/>
                        <a:pt x="5073" y="10424"/>
                        <a:pt x="5073" y="10444"/>
                      </a:cubicBezTo>
                      <a:cubicBezTo>
                        <a:pt x="5093" y="10464"/>
                        <a:pt x="5133" y="10464"/>
                        <a:pt x="5133" y="10444"/>
                      </a:cubicBezTo>
                      <a:cubicBezTo>
                        <a:pt x="5172" y="10405"/>
                        <a:pt x="5212" y="10345"/>
                        <a:pt x="5232" y="10285"/>
                      </a:cubicBezTo>
                      <a:cubicBezTo>
                        <a:pt x="5411" y="10584"/>
                        <a:pt x="5411" y="10584"/>
                        <a:pt x="5172" y="10802"/>
                      </a:cubicBezTo>
                      <a:cubicBezTo>
                        <a:pt x="5153" y="10822"/>
                        <a:pt x="5153" y="10822"/>
                        <a:pt x="5133" y="10842"/>
                      </a:cubicBezTo>
                      <a:cubicBezTo>
                        <a:pt x="5133" y="10802"/>
                        <a:pt x="5113" y="10782"/>
                        <a:pt x="5113" y="10743"/>
                      </a:cubicBezTo>
                      <a:lnTo>
                        <a:pt x="5053" y="10782"/>
                      </a:lnTo>
                      <a:cubicBezTo>
                        <a:pt x="5093" y="10782"/>
                        <a:pt x="5113" y="10802"/>
                        <a:pt x="5153" y="10822"/>
                      </a:cubicBezTo>
                      <a:cubicBezTo>
                        <a:pt x="5133" y="10842"/>
                        <a:pt x="5153" y="10862"/>
                        <a:pt x="5133" y="10882"/>
                      </a:cubicBezTo>
                      <a:cubicBezTo>
                        <a:pt x="4974" y="11021"/>
                        <a:pt x="4954" y="11061"/>
                        <a:pt x="4934" y="11160"/>
                      </a:cubicBezTo>
                      <a:cubicBezTo>
                        <a:pt x="4914" y="11419"/>
                        <a:pt x="4795" y="11558"/>
                        <a:pt x="4556" y="11618"/>
                      </a:cubicBezTo>
                      <a:cubicBezTo>
                        <a:pt x="4456" y="11638"/>
                        <a:pt x="4377" y="11618"/>
                        <a:pt x="4337" y="11717"/>
                      </a:cubicBezTo>
                      <a:cubicBezTo>
                        <a:pt x="4317" y="11757"/>
                        <a:pt x="4218" y="11777"/>
                        <a:pt x="4198" y="11757"/>
                      </a:cubicBezTo>
                      <a:cubicBezTo>
                        <a:pt x="4039" y="11618"/>
                        <a:pt x="3919" y="11678"/>
                        <a:pt x="3800" y="11817"/>
                      </a:cubicBezTo>
                      <a:cubicBezTo>
                        <a:pt x="3740" y="11877"/>
                        <a:pt x="3641" y="11877"/>
                        <a:pt x="3541" y="11896"/>
                      </a:cubicBezTo>
                      <a:cubicBezTo>
                        <a:pt x="3581" y="11797"/>
                        <a:pt x="3641" y="11717"/>
                        <a:pt x="3621" y="11658"/>
                      </a:cubicBezTo>
                      <a:cubicBezTo>
                        <a:pt x="3561" y="11558"/>
                        <a:pt x="3462" y="11598"/>
                        <a:pt x="3382" y="11638"/>
                      </a:cubicBezTo>
                      <a:cubicBezTo>
                        <a:pt x="3044" y="11916"/>
                        <a:pt x="2666" y="11837"/>
                        <a:pt x="2308" y="11698"/>
                      </a:cubicBezTo>
                      <a:cubicBezTo>
                        <a:pt x="2109" y="11618"/>
                        <a:pt x="1910" y="11578"/>
                        <a:pt x="1711" y="11618"/>
                      </a:cubicBezTo>
                      <a:cubicBezTo>
                        <a:pt x="1691" y="11618"/>
                        <a:pt x="1671" y="11578"/>
                        <a:pt x="1632" y="11538"/>
                      </a:cubicBezTo>
                      <a:cubicBezTo>
                        <a:pt x="1651" y="11419"/>
                        <a:pt x="1831" y="11359"/>
                        <a:pt x="1731" y="11220"/>
                      </a:cubicBezTo>
                      <a:cubicBezTo>
                        <a:pt x="1771" y="11220"/>
                        <a:pt x="1831" y="11200"/>
                        <a:pt x="1870" y="11200"/>
                      </a:cubicBezTo>
                      <a:cubicBezTo>
                        <a:pt x="1850" y="11200"/>
                        <a:pt x="1831" y="11180"/>
                        <a:pt x="1831" y="11180"/>
                      </a:cubicBezTo>
                      <a:cubicBezTo>
                        <a:pt x="1811" y="11200"/>
                        <a:pt x="1771" y="11220"/>
                        <a:pt x="1751" y="11240"/>
                      </a:cubicBezTo>
                      <a:cubicBezTo>
                        <a:pt x="1532" y="11180"/>
                        <a:pt x="1293" y="11141"/>
                        <a:pt x="1055" y="11081"/>
                      </a:cubicBezTo>
                      <a:cubicBezTo>
                        <a:pt x="1035" y="10922"/>
                        <a:pt x="1015" y="10763"/>
                        <a:pt x="995" y="10584"/>
                      </a:cubicBezTo>
                      <a:cubicBezTo>
                        <a:pt x="935" y="10524"/>
                        <a:pt x="756" y="10643"/>
                        <a:pt x="776" y="10444"/>
                      </a:cubicBezTo>
                      <a:cubicBezTo>
                        <a:pt x="776" y="10325"/>
                        <a:pt x="657" y="10186"/>
                        <a:pt x="577" y="10066"/>
                      </a:cubicBezTo>
                      <a:cubicBezTo>
                        <a:pt x="239" y="9609"/>
                        <a:pt x="100" y="9092"/>
                        <a:pt x="60" y="8555"/>
                      </a:cubicBezTo>
                      <a:cubicBezTo>
                        <a:pt x="0" y="8157"/>
                        <a:pt x="100" y="7759"/>
                        <a:pt x="100" y="7361"/>
                      </a:cubicBezTo>
                      <a:cubicBezTo>
                        <a:pt x="100" y="7122"/>
                        <a:pt x="219" y="6923"/>
                        <a:pt x="378" y="6884"/>
                      </a:cubicBezTo>
                      <a:cubicBezTo>
                        <a:pt x="617" y="6784"/>
                        <a:pt x="677" y="6605"/>
                        <a:pt x="796" y="6446"/>
                      </a:cubicBezTo>
                      <a:cubicBezTo>
                        <a:pt x="856" y="6366"/>
                        <a:pt x="915" y="6307"/>
                        <a:pt x="975" y="6247"/>
                      </a:cubicBezTo>
                      <a:cubicBezTo>
                        <a:pt x="1353" y="5949"/>
                        <a:pt x="1910" y="5610"/>
                        <a:pt x="2407" y="5431"/>
                      </a:cubicBezTo>
                      <a:cubicBezTo>
                        <a:pt x="2467" y="5392"/>
                        <a:pt x="2527" y="5352"/>
                        <a:pt x="2586" y="5312"/>
                      </a:cubicBezTo>
                      <a:cubicBezTo>
                        <a:pt x="2666" y="5252"/>
                        <a:pt x="2746" y="5173"/>
                        <a:pt x="2845" y="5113"/>
                      </a:cubicBezTo>
                      <a:cubicBezTo>
                        <a:pt x="3104" y="4954"/>
                        <a:pt x="3462" y="4934"/>
                        <a:pt x="3681" y="4656"/>
                      </a:cubicBezTo>
                      <a:cubicBezTo>
                        <a:pt x="3700" y="4636"/>
                        <a:pt x="3780" y="4636"/>
                        <a:pt x="3840" y="4616"/>
                      </a:cubicBezTo>
                      <a:cubicBezTo>
                        <a:pt x="3999" y="4576"/>
                        <a:pt x="4158" y="4536"/>
                        <a:pt x="4297" y="4516"/>
                      </a:cubicBezTo>
                      <a:cubicBezTo>
                        <a:pt x="4536" y="4477"/>
                        <a:pt x="4755" y="4397"/>
                        <a:pt x="4974" y="4337"/>
                      </a:cubicBezTo>
                      <a:cubicBezTo>
                        <a:pt x="5232" y="4258"/>
                        <a:pt x="5531" y="4317"/>
                        <a:pt x="5829" y="4337"/>
                      </a:cubicBezTo>
                      <a:cubicBezTo>
                        <a:pt x="6386" y="4337"/>
                        <a:pt x="6943" y="4397"/>
                        <a:pt x="7500" y="4357"/>
                      </a:cubicBezTo>
                      <a:cubicBezTo>
                        <a:pt x="7798" y="4337"/>
                        <a:pt x="8097" y="4297"/>
                        <a:pt x="8415" y="4297"/>
                      </a:cubicBezTo>
                      <a:cubicBezTo>
                        <a:pt x="8733" y="4278"/>
                        <a:pt x="9071" y="4238"/>
                        <a:pt x="9370" y="4297"/>
                      </a:cubicBezTo>
                      <a:cubicBezTo>
                        <a:pt x="9569" y="4337"/>
                        <a:pt x="9748" y="4297"/>
                        <a:pt x="9947" y="4337"/>
                      </a:cubicBezTo>
                      <a:cubicBezTo>
                        <a:pt x="10126" y="4357"/>
                        <a:pt x="10325" y="4437"/>
                        <a:pt x="10504" y="4496"/>
                      </a:cubicBezTo>
                      <a:cubicBezTo>
                        <a:pt x="10603" y="4516"/>
                        <a:pt x="10723" y="4496"/>
                        <a:pt x="10842" y="4477"/>
                      </a:cubicBezTo>
                      <a:cubicBezTo>
                        <a:pt x="11041" y="4477"/>
                        <a:pt x="11220" y="4477"/>
                        <a:pt x="11419" y="4576"/>
                      </a:cubicBezTo>
                      <a:cubicBezTo>
                        <a:pt x="11518" y="4616"/>
                        <a:pt x="11657" y="4636"/>
                        <a:pt x="11777" y="4675"/>
                      </a:cubicBezTo>
                      <a:cubicBezTo>
                        <a:pt x="12135" y="4735"/>
                        <a:pt x="12493" y="4755"/>
                        <a:pt x="12851" y="4854"/>
                      </a:cubicBezTo>
                      <a:cubicBezTo>
                        <a:pt x="13130" y="4934"/>
                        <a:pt x="13408" y="4954"/>
                        <a:pt x="13706" y="4934"/>
                      </a:cubicBezTo>
                      <a:cubicBezTo>
                        <a:pt x="14263" y="4894"/>
                        <a:pt x="14820" y="5014"/>
                        <a:pt x="15338" y="5213"/>
                      </a:cubicBezTo>
                      <a:cubicBezTo>
                        <a:pt x="15696" y="5352"/>
                        <a:pt x="16034" y="5372"/>
                        <a:pt x="16392" y="5332"/>
                      </a:cubicBezTo>
                      <a:cubicBezTo>
                        <a:pt x="16531" y="5332"/>
                        <a:pt x="16690" y="5332"/>
                        <a:pt x="16830" y="5352"/>
                      </a:cubicBezTo>
                      <a:cubicBezTo>
                        <a:pt x="17466" y="5511"/>
                        <a:pt x="18083" y="5670"/>
                        <a:pt x="18719" y="5809"/>
                      </a:cubicBezTo>
                      <a:cubicBezTo>
                        <a:pt x="18779" y="5829"/>
                        <a:pt x="18859" y="5829"/>
                        <a:pt x="18938" y="5829"/>
                      </a:cubicBezTo>
                      <a:cubicBezTo>
                        <a:pt x="19615" y="5789"/>
                        <a:pt x="20271" y="6028"/>
                        <a:pt x="20947" y="6108"/>
                      </a:cubicBezTo>
                      <a:cubicBezTo>
                        <a:pt x="21087" y="6108"/>
                        <a:pt x="21246" y="6147"/>
                        <a:pt x="21365" y="6187"/>
                      </a:cubicBezTo>
                      <a:cubicBezTo>
                        <a:pt x="21465" y="6227"/>
                        <a:pt x="21564" y="6247"/>
                        <a:pt x="21644" y="6366"/>
                      </a:cubicBezTo>
                      <a:cubicBezTo>
                        <a:pt x="21743" y="6565"/>
                        <a:pt x="21783" y="6307"/>
                        <a:pt x="21862" y="6327"/>
                      </a:cubicBezTo>
                      <a:cubicBezTo>
                        <a:pt x="22081" y="6366"/>
                        <a:pt x="22320" y="6366"/>
                        <a:pt x="22539" y="6426"/>
                      </a:cubicBezTo>
                      <a:cubicBezTo>
                        <a:pt x="23414" y="6645"/>
                        <a:pt x="24289" y="6625"/>
                        <a:pt x="25165" y="6704"/>
                      </a:cubicBezTo>
                      <a:cubicBezTo>
                        <a:pt x="25383" y="6724"/>
                        <a:pt x="25602" y="6784"/>
                        <a:pt x="25821" y="6744"/>
                      </a:cubicBezTo>
                      <a:cubicBezTo>
                        <a:pt x="26318" y="6625"/>
                        <a:pt x="26776" y="6724"/>
                        <a:pt x="27253" y="6884"/>
                      </a:cubicBezTo>
                      <a:cubicBezTo>
                        <a:pt x="27413" y="6943"/>
                        <a:pt x="27592" y="6963"/>
                        <a:pt x="27771" y="6884"/>
                      </a:cubicBezTo>
                      <a:cubicBezTo>
                        <a:pt x="27870" y="6844"/>
                        <a:pt x="28029" y="6804"/>
                        <a:pt x="28129" y="6844"/>
                      </a:cubicBezTo>
                      <a:cubicBezTo>
                        <a:pt x="28606" y="6943"/>
                        <a:pt x="29064" y="6884"/>
                        <a:pt x="29541" y="6903"/>
                      </a:cubicBezTo>
                      <a:cubicBezTo>
                        <a:pt x="29959" y="6903"/>
                        <a:pt x="30357" y="6983"/>
                        <a:pt x="30774" y="7003"/>
                      </a:cubicBezTo>
                      <a:cubicBezTo>
                        <a:pt x="31132" y="7023"/>
                        <a:pt x="31471" y="7162"/>
                        <a:pt x="31829" y="7003"/>
                      </a:cubicBezTo>
                      <a:cubicBezTo>
                        <a:pt x="31888" y="6963"/>
                        <a:pt x="31968" y="6983"/>
                        <a:pt x="32047" y="6983"/>
                      </a:cubicBezTo>
                      <a:lnTo>
                        <a:pt x="35728" y="6923"/>
                      </a:lnTo>
                      <a:cubicBezTo>
                        <a:pt x="36066" y="6923"/>
                        <a:pt x="36404" y="6923"/>
                        <a:pt x="36742" y="6903"/>
                      </a:cubicBezTo>
                      <a:cubicBezTo>
                        <a:pt x="36842" y="6903"/>
                        <a:pt x="36941" y="6903"/>
                        <a:pt x="37021" y="6864"/>
                      </a:cubicBezTo>
                      <a:cubicBezTo>
                        <a:pt x="37379" y="6645"/>
                        <a:pt x="37777" y="6685"/>
                        <a:pt x="38174" y="6704"/>
                      </a:cubicBezTo>
                      <a:cubicBezTo>
                        <a:pt x="38393" y="6704"/>
                        <a:pt x="38612" y="6804"/>
                        <a:pt x="38811" y="6784"/>
                      </a:cubicBezTo>
                      <a:cubicBezTo>
                        <a:pt x="39050" y="6764"/>
                        <a:pt x="39269" y="6645"/>
                        <a:pt x="39487" y="6585"/>
                      </a:cubicBezTo>
                      <a:cubicBezTo>
                        <a:pt x="39905" y="6525"/>
                        <a:pt x="40323" y="6486"/>
                        <a:pt x="40721" y="6406"/>
                      </a:cubicBezTo>
                      <a:cubicBezTo>
                        <a:pt x="41059" y="6366"/>
                        <a:pt x="41377" y="6327"/>
                        <a:pt x="41695" y="6406"/>
                      </a:cubicBezTo>
                      <a:cubicBezTo>
                        <a:pt x="41994" y="6486"/>
                        <a:pt x="42292" y="6446"/>
                        <a:pt x="42591" y="6327"/>
                      </a:cubicBezTo>
                      <a:cubicBezTo>
                        <a:pt x="43128" y="6108"/>
                        <a:pt x="43705" y="5988"/>
                        <a:pt x="44282" y="6068"/>
                      </a:cubicBezTo>
                      <a:cubicBezTo>
                        <a:pt x="44461" y="6088"/>
                        <a:pt x="44580" y="6048"/>
                        <a:pt x="44739" y="5968"/>
                      </a:cubicBezTo>
                      <a:cubicBezTo>
                        <a:pt x="44938" y="5849"/>
                        <a:pt x="45197" y="5750"/>
                        <a:pt x="45455" y="5809"/>
                      </a:cubicBezTo>
                      <a:cubicBezTo>
                        <a:pt x="45714" y="5889"/>
                        <a:pt x="45933" y="5829"/>
                        <a:pt x="46171" y="5750"/>
                      </a:cubicBezTo>
                      <a:cubicBezTo>
                        <a:pt x="46629" y="5610"/>
                        <a:pt x="47027" y="5352"/>
                        <a:pt x="47524" y="5392"/>
                      </a:cubicBezTo>
                      <a:cubicBezTo>
                        <a:pt x="47604" y="5392"/>
                        <a:pt x="47703" y="5372"/>
                        <a:pt x="47783" y="5332"/>
                      </a:cubicBezTo>
                      <a:cubicBezTo>
                        <a:pt x="48081" y="5133"/>
                        <a:pt x="48379" y="4994"/>
                        <a:pt x="48737" y="5014"/>
                      </a:cubicBezTo>
                      <a:cubicBezTo>
                        <a:pt x="49255" y="4795"/>
                        <a:pt x="49792" y="4576"/>
                        <a:pt x="50269" y="4258"/>
                      </a:cubicBezTo>
                      <a:cubicBezTo>
                        <a:pt x="50428" y="4158"/>
                        <a:pt x="50508" y="3999"/>
                        <a:pt x="50647" y="3880"/>
                      </a:cubicBezTo>
                      <a:cubicBezTo>
                        <a:pt x="50767" y="3800"/>
                        <a:pt x="50906" y="3721"/>
                        <a:pt x="51045" y="3641"/>
                      </a:cubicBezTo>
                      <a:cubicBezTo>
                        <a:pt x="51304" y="3502"/>
                        <a:pt x="51562" y="3363"/>
                        <a:pt x="51781" y="3223"/>
                      </a:cubicBezTo>
                      <a:cubicBezTo>
                        <a:pt x="51861" y="2965"/>
                        <a:pt x="51920" y="2726"/>
                        <a:pt x="52000" y="2487"/>
                      </a:cubicBezTo>
                      <a:cubicBezTo>
                        <a:pt x="51881" y="2368"/>
                        <a:pt x="51662" y="2348"/>
                        <a:pt x="51682" y="2089"/>
                      </a:cubicBezTo>
                      <a:cubicBezTo>
                        <a:pt x="51682" y="2010"/>
                        <a:pt x="51582" y="1910"/>
                        <a:pt x="51483" y="1851"/>
                      </a:cubicBezTo>
                      <a:cubicBezTo>
                        <a:pt x="51383" y="1791"/>
                        <a:pt x="51264" y="1771"/>
                        <a:pt x="51184" y="1731"/>
                      </a:cubicBezTo>
                      <a:cubicBezTo>
                        <a:pt x="50926" y="1910"/>
                        <a:pt x="50707" y="2089"/>
                        <a:pt x="50448" y="2229"/>
                      </a:cubicBezTo>
                      <a:cubicBezTo>
                        <a:pt x="50389" y="2249"/>
                        <a:pt x="50269" y="2249"/>
                        <a:pt x="50210" y="2189"/>
                      </a:cubicBezTo>
                      <a:cubicBezTo>
                        <a:pt x="50030" y="2089"/>
                        <a:pt x="49911" y="1950"/>
                        <a:pt x="49931" y="1711"/>
                      </a:cubicBezTo>
                      <a:cubicBezTo>
                        <a:pt x="49931" y="1314"/>
                        <a:pt x="50070" y="1015"/>
                        <a:pt x="50369" y="776"/>
                      </a:cubicBezTo>
                      <a:cubicBezTo>
                        <a:pt x="50448" y="737"/>
                        <a:pt x="50528" y="677"/>
                        <a:pt x="50568" y="617"/>
                      </a:cubicBezTo>
                      <a:cubicBezTo>
                        <a:pt x="50687" y="339"/>
                        <a:pt x="50946" y="239"/>
                        <a:pt x="51184" y="140"/>
                      </a:cubicBezTo>
                      <a:cubicBezTo>
                        <a:pt x="51443" y="40"/>
                        <a:pt x="51741" y="1"/>
                        <a:pt x="52040" y="100"/>
                      </a:cubicBezTo>
                      <a:cubicBezTo>
                        <a:pt x="52298" y="219"/>
                        <a:pt x="52557" y="339"/>
                        <a:pt x="52815" y="478"/>
                      </a:cubicBezTo>
                      <a:cubicBezTo>
                        <a:pt x="52915" y="538"/>
                        <a:pt x="52994" y="597"/>
                        <a:pt x="53074" y="677"/>
                      </a:cubicBezTo>
                      <a:cubicBezTo>
                        <a:pt x="53591" y="1353"/>
                        <a:pt x="53770" y="2109"/>
                        <a:pt x="53571" y="2925"/>
                      </a:cubicBezTo>
                      <a:cubicBezTo>
                        <a:pt x="53472" y="3303"/>
                        <a:pt x="53273" y="3661"/>
                        <a:pt x="53154" y="4039"/>
                      </a:cubicBezTo>
                      <a:cubicBezTo>
                        <a:pt x="53074" y="4297"/>
                        <a:pt x="52935" y="4477"/>
                        <a:pt x="52696" y="4556"/>
                      </a:cubicBezTo>
                      <a:cubicBezTo>
                        <a:pt x="52656" y="4656"/>
                        <a:pt x="52756" y="4755"/>
                        <a:pt x="52636" y="4835"/>
                      </a:cubicBezTo>
                      <a:cubicBezTo>
                        <a:pt x="52557" y="4795"/>
                        <a:pt x="52477" y="4775"/>
                        <a:pt x="52378" y="4735"/>
                      </a:cubicBezTo>
                      <a:cubicBezTo>
                        <a:pt x="52258" y="5093"/>
                        <a:pt x="51940" y="5213"/>
                        <a:pt x="51682" y="5411"/>
                      </a:cubicBezTo>
                      <a:cubicBezTo>
                        <a:pt x="51642" y="5392"/>
                        <a:pt x="51622" y="5392"/>
                        <a:pt x="51602" y="5372"/>
                      </a:cubicBezTo>
                      <a:cubicBezTo>
                        <a:pt x="51542" y="5352"/>
                        <a:pt x="51463" y="5272"/>
                        <a:pt x="51423" y="5292"/>
                      </a:cubicBezTo>
                      <a:cubicBezTo>
                        <a:pt x="51304" y="5312"/>
                        <a:pt x="51343" y="5411"/>
                        <a:pt x="51363" y="5511"/>
                      </a:cubicBezTo>
                      <a:cubicBezTo>
                        <a:pt x="51403" y="5630"/>
                        <a:pt x="51264" y="5551"/>
                        <a:pt x="51224" y="5590"/>
                      </a:cubicBezTo>
                      <a:cubicBezTo>
                        <a:pt x="51224" y="5511"/>
                        <a:pt x="51184" y="5411"/>
                        <a:pt x="51085" y="5411"/>
                      </a:cubicBezTo>
                      <a:cubicBezTo>
                        <a:pt x="51025" y="5411"/>
                        <a:pt x="50965" y="5491"/>
                        <a:pt x="50846" y="5590"/>
                      </a:cubicBezTo>
                      <a:lnTo>
                        <a:pt x="51244" y="5590"/>
                      </a:lnTo>
                      <a:cubicBezTo>
                        <a:pt x="51164" y="5630"/>
                        <a:pt x="51065" y="5650"/>
                        <a:pt x="51005" y="5710"/>
                      </a:cubicBezTo>
                      <a:cubicBezTo>
                        <a:pt x="50886" y="5869"/>
                        <a:pt x="50747" y="5988"/>
                        <a:pt x="50508" y="5929"/>
                      </a:cubicBezTo>
                      <a:cubicBezTo>
                        <a:pt x="50488" y="5929"/>
                        <a:pt x="50428" y="5929"/>
                        <a:pt x="50408" y="5949"/>
                      </a:cubicBezTo>
                      <a:cubicBezTo>
                        <a:pt x="50349" y="6227"/>
                        <a:pt x="50070" y="6088"/>
                        <a:pt x="49931" y="6187"/>
                      </a:cubicBezTo>
                      <a:cubicBezTo>
                        <a:pt x="49971" y="6247"/>
                        <a:pt x="50011" y="6327"/>
                        <a:pt x="50090" y="6426"/>
                      </a:cubicBezTo>
                      <a:cubicBezTo>
                        <a:pt x="49911" y="6406"/>
                        <a:pt x="49792" y="6406"/>
                        <a:pt x="49672" y="6386"/>
                      </a:cubicBezTo>
                      <a:cubicBezTo>
                        <a:pt x="49633" y="6486"/>
                        <a:pt x="49593" y="6565"/>
                        <a:pt x="49533" y="6665"/>
                      </a:cubicBezTo>
                      <a:cubicBezTo>
                        <a:pt x="49454" y="6585"/>
                        <a:pt x="49374" y="6525"/>
                        <a:pt x="49294" y="6466"/>
                      </a:cubicBezTo>
                      <a:cubicBezTo>
                        <a:pt x="49115" y="6466"/>
                        <a:pt x="48936" y="6466"/>
                        <a:pt x="48757" y="6446"/>
                      </a:cubicBezTo>
                      <a:cubicBezTo>
                        <a:pt x="48618" y="6426"/>
                        <a:pt x="48499" y="6486"/>
                        <a:pt x="48419" y="6565"/>
                      </a:cubicBezTo>
                      <a:cubicBezTo>
                        <a:pt x="48280" y="6724"/>
                        <a:pt x="48141" y="6784"/>
                        <a:pt x="47942" y="6744"/>
                      </a:cubicBezTo>
                      <a:cubicBezTo>
                        <a:pt x="47882" y="6724"/>
                        <a:pt x="47803" y="6784"/>
                        <a:pt x="47743" y="6804"/>
                      </a:cubicBezTo>
                      <a:lnTo>
                        <a:pt x="47743" y="6804"/>
                      </a:lnTo>
                      <a:cubicBezTo>
                        <a:pt x="47604" y="6903"/>
                        <a:pt x="47484" y="7063"/>
                        <a:pt x="47265" y="7023"/>
                      </a:cubicBezTo>
                      <a:cubicBezTo>
                        <a:pt x="47206" y="7023"/>
                        <a:pt x="47106" y="7063"/>
                        <a:pt x="47086" y="7122"/>
                      </a:cubicBezTo>
                      <a:cubicBezTo>
                        <a:pt x="46987" y="7361"/>
                        <a:pt x="46689" y="7321"/>
                        <a:pt x="46509" y="7480"/>
                      </a:cubicBezTo>
                      <a:cubicBezTo>
                        <a:pt x="46490" y="7520"/>
                        <a:pt x="46430" y="7520"/>
                        <a:pt x="46370" y="7500"/>
                      </a:cubicBezTo>
                      <a:cubicBezTo>
                        <a:pt x="46211" y="7480"/>
                        <a:pt x="46052" y="7480"/>
                        <a:pt x="45893" y="7441"/>
                      </a:cubicBezTo>
                      <a:cubicBezTo>
                        <a:pt x="45734" y="7361"/>
                        <a:pt x="45634" y="7441"/>
                        <a:pt x="45495" y="7520"/>
                      </a:cubicBezTo>
                      <a:cubicBezTo>
                        <a:pt x="45415" y="7560"/>
                        <a:pt x="45256" y="7480"/>
                        <a:pt x="45137" y="7480"/>
                      </a:cubicBezTo>
                      <a:cubicBezTo>
                        <a:pt x="45057" y="7480"/>
                        <a:pt x="44898" y="7441"/>
                        <a:pt x="44878" y="7600"/>
                      </a:cubicBezTo>
                      <a:cubicBezTo>
                        <a:pt x="44898" y="7699"/>
                        <a:pt x="45077" y="7659"/>
                        <a:pt x="45037" y="7799"/>
                      </a:cubicBezTo>
                      <a:cubicBezTo>
                        <a:pt x="44938" y="7799"/>
                        <a:pt x="44838" y="7818"/>
                        <a:pt x="44739" y="7838"/>
                      </a:cubicBezTo>
                      <a:cubicBezTo>
                        <a:pt x="44679" y="7838"/>
                        <a:pt x="44620" y="7838"/>
                        <a:pt x="44600" y="7799"/>
                      </a:cubicBezTo>
                      <a:cubicBezTo>
                        <a:pt x="44461" y="7600"/>
                        <a:pt x="44301" y="7639"/>
                        <a:pt x="44122" y="7719"/>
                      </a:cubicBezTo>
                      <a:cubicBezTo>
                        <a:pt x="44023" y="7759"/>
                        <a:pt x="43963" y="7679"/>
                        <a:pt x="43904" y="7620"/>
                      </a:cubicBezTo>
                      <a:cubicBezTo>
                        <a:pt x="43884" y="7600"/>
                        <a:pt x="43844" y="7620"/>
                        <a:pt x="43804" y="7600"/>
                      </a:cubicBezTo>
                      <a:cubicBezTo>
                        <a:pt x="43725" y="7719"/>
                        <a:pt x="43645" y="7838"/>
                        <a:pt x="43585" y="7938"/>
                      </a:cubicBezTo>
                      <a:lnTo>
                        <a:pt x="42392" y="7938"/>
                      </a:lnTo>
                      <a:cubicBezTo>
                        <a:pt x="42173" y="7998"/>
                        <a:pt x="42093" y="8256"/>
                        <a:pt x="41815" y="8256"/>
                      </a:cubicBezTo>
                      <a:cubicBezTo>
                        <a:pt x="41795" y="8196"/>
                        <a:pt x="41795" y="8117"/>
                        <a:pt x="41775" y="8057"/>
                      </a:cubicBezTo>
                      <a:cubicBezTo>
                        <a:pt x="41735" y="7878"/>
                        <a:pt x="41656" y="7818"/>
                        <a:pt x="41477" y="7838"/>
                      </a:cubicBezTo>
                      <a:cubicBezTo>
                        <a:pt x="41457" y="7838"/>
                        <a:pt x="41397" y="7878"/>
                        <a:pt x="41397" y="7898"/>
                      </a:cubicBezTo>
                      <a:cubicBezTo>
                        <a:pt x="41397" y="7938"/>
                        <a:pt x="41417" y="7998"/>
                        <a:pt x="41457" y="8037"/>
                      </a:cubicBezTo>
                      <a:cubicBezTo>
                        <a:pt x="41477" y="8057"/>
                        <a:pt x="41536" y="8077"/>
                        <a:pt x="41576" y="8097"/>
                      </a:cubicBezTo>
                      <a:cubicBezTo>
                        <a:pt x="41576" y="8137"/>
                        <a:pt x="41576" y="8157"/>
                        <a:pt x="41556" y="8157"/>
                      </a:cubicBezTo>
                      <a:cubicBezTo>
                        <a:pt x="41536" y="8177"/>
                        <a:pt x="41497" y="8216"/>
                        <a:pt x="41477" y="8216"/>
                      </a:cubicBezTo>
                      <a:cubicBezTo>
                        <a:pt x="41417" y="8216"/>
                        <a:pt x="41357" y="8216"/>
                        <a:pt x="41317" y="8177"/>
                      </a:cubicBezTo>
                      <a:cubicBezTo>
                        <a:pt x="41019" y="7938"/>
                        <a:pt x="40721" y="7938"/>
                        <a:pt x="40363" y="8077"/>
                      </a:cubicBezTo>
                      <a:cubicBezTo>
                        <a:pt x="40124" y="8177"/>
                        <a:pt x="39865" y="8216"/>
                        <a:pt x="39567" y="8276"/>
                      </a:cubicBezTo>
                      <a:cubicBezTo>
                        <a:pt x="39567" y="8157"/>
                        <a:pt x="39547" y="8037"/>
                        <a:pt x="39527" y="7938"/>
                      </a:cubicBezTo>
                      <a:cubicBezTo>
                        <a:pt x="39647" y="8037"/>
                        <a:pt x="39766" y="8037"/>
                        <a:pt x="39925" y="7998"/>
                      </a:cubicBezTo>
                      <a:cubicBezTo>
                        <a:pt x="39766" y="7858"/>
                        <a:pt x="39766" y="7858"/>
                        <a:pt x="39547" y="7958"/>
                      </a:cubicBezTo>
                      <a:cubicBezTo>
                        <a:pt x="39348" y="7898"/>
                        <a:pt x="39149" y="7858"/>
                        <a:pt x="38970" y="8017"/>
                      </a:cubicBezTo>
                      <a:cubicBezTo>
                        <a:pt x="39010" y="8077"/>
                        <a:pt x="39050" y="8117"/>
                        <a:pt x="39090" y="8177"/>
                      </a:cubicBezTo>
                      <a:cubicBezTo>
                        <a:pt x="39050" y="8276"/>
                        <a:pt x="39010" y="8375"/>
                        <a:pt x="38970" y="8475"/>
                      </a:cubicBezTo>
                      <a:cubicBezTo>
                        <a:pt x="38692" y="8356"/>
                        <a:pt x="38692" y="8356"/>
                        <a:pt x="38393" y="8475"/>
                      </a:cubicBezTo>
                      <a:cubicBezTo>
                        <a:pt x="38294" y="8375"/>
                        <a:pt x="38194" y="8296"/>
                        <a:pt x="38095" y="8236"/>
                      </a:cubicBezTo>
                      <a:cubicBezTo>
                        <a:pt x="37976" y="8177"/>
                        <a:pt x="37836" y="8137"/>
                        <a:pt x="37717" y="8057"/>
                      </a:cubicBezTo>
                      <a:cubicBezTo>
                        <a:pt x="37637" y="7998"/>
                        <a:pt x="37578" y="8037"/>
                        <a:pt x="37538" y="8097"/>
                      </a:cubicBezTo>
                      <a:cubicBezTo>
                        <a:pt x="37438" y="8196"/>
                        <a:pt x="37617" y="8216"/>
                        <a:pt x="37617" y="8316"/>
                      </a:cubicBezTo>
                      <a:cubicBezTo>
                        <a:pt x="37558" y="8356"/>
                        <a:pt x="37478" y="8435"/>
                        <a:pt x="37419" y="8455"/>
                      </a:cubicBezTo>
                      <a:cubicBezTo>
                        <a:pt x="37279" y="8455"/>
                        <a:pt x="37120" y="8455"/>
                        <a:pt x="37001" y="8415"/>
                      </a:cubicBezTo>
                      <a:cubicBezTo>
                        <a:pt x="36742" y="8336"/>
                        <a:pt x="36503" y="8395"/>
                        <a:pt x="36265" y="8415"/>
                      </a:cubicBezTo>
                      <a:cubicBezTo>
                        <a:pt x="36106" y="8455"/>
                        <a:pt x="35927" y="8435"/>
                        <a:pt x="35767" y="8475"/>
                      </a:cubicBezTo>
                      <a:cubicBezTo>
                        <a:pt x="35708" y="8475"/>
                        <a:pt x="35648" y="8535"/>
                        <a:pt x="35569" y="8574"/>
                      </a:cubicBezTo>
                      <a:cubicBezTo>
                        <a:pt x="35509" y="8535"/>
                        <a:pt x="35449" y="8495"/>
                        <a:pt x="35389" y="8435"/>
                      </a:cubicBezTo>
                      <a:cubicBezTo>
                        <a:pt x="35210" y="8574"/>
                        <a:pt x="35012" y="8614"/>
                        <a:pt x="34793" y="8574"/>
                      </a:cubicBezTo>
                      <a:cubicBezTo>
                        <a:pt x="34514" y="8535"/>
                        <a:pt x="34216" y="8574"/>
                        <a:pt x="33917" y="8594"/>
                      </a:cubicBezTo>
                      <a:cubicBezTo>
                        <a:pt x="33898" y="8594"/>
                        <a:pt x="33858" y="8574"/>
                        <a:pt x="33838" y="8574"/>
                      </a:cubicBezTo>
                      <a:cubicBezTo>
                        <a:pt x="33758" y="8495"/>
                        <a:pt x="33838" y="8316"/>
                        <a:pt x="33639" y="8356"/>
                      </a:cubicBezTo>
                      <a:cubicBezTo>
                        <a:pt x="33619" y="8455"/>
                        <a:pt x="33579" y="8535"/>
                        <a:pt x="33559" y="8654"/>
                      </a:cubicBezTo>
                      <a:cubicBezTo>
                        <a:pt x="33321" y="8475"/>
                        <a:pt x="33122" y="8515"/>
                        <a:pt x="32903" y="8634"/>
                      </a:cubicBezTo>
                      <a:cubicBezTo>
                        <a:pt x="32883" y="8634"/>
                        <a:pt x="32863" y="8634"/>
                        <a:pt x="32823" y="8634"/>
                      </a:cubicBezTo>
                      <a:cubicBezTo>
                        <a:pt x="32644" y="8574"/>
                        <a:pt x="32545" y="8833"/>
                        <a:pt x="32326" y="8773"/>
                      </a:cubicBezTo>
                      <a:cubicBezTo>
                        <a:pt x="32087" y="8674"/>
                        <a:pt x="31809" y="8734"/>
                        <a:pt x="31550" y="8674"/>
                      </a:cubicBezTo>
                      <a:cubicBezTo>
                        <a:pt x="31252" y="8594"/>
                        <a:pt x="31073" y="8714"/>
                        <a:pt x="30914" y="8932"/>
                      </a:cubicBezTo>
                      <a:cubicBezTo>
                        <a:pt x="30675" y="8694"/>
                        <a:pt x="30436" y="8555"/>
                        <a:pt x="30118" y="8793"/>
                      </a:cubicBezTo>
                      <a:cubicBezTo>
                        <a:pt x="30078" y="8813"/>
                        <a:pt x="29999" y="8853"/>
                        <a:pt x="29979" y="8833"/>
                      </a:cubicBezTo>
                      <a:cubicBezTo>
                        <a:pt x="29780" y="8674"/>
                        <a:pt x="29601" y="8913"/>
                        <a:pt x="29402" y="8813"/>
                      </a:cubicBezTo>
                      <a:cubicBezTo>
                        <a:pt x="29382" y="8813"/>
                        <a:pt x="29362" y="8773"/>
                        <a:pt x="29342" y="8753"/>
                      </a:cubicBezTo>
                      <a:cubicBezTo>
                        <a:pt x="29362" y="8555"/>
                        <a:pt x="29362" y="8555"/>
                        <a:pt x="29183" y="8475"/>
                      </a:cubicBezTo>
                      <a:cubicBezTo>
                        <a:pt x="29044" y="8574"/>
                        <a:pt x="28964" y="8793"/>
                        <a:pt x="28745" y="8614"/>
                      </a:cubicBezTo>
                      <a:cubicBezTo>
                        <a:pt x="28706" y="8594"/>
                        <a:pt x="28586" y="8634"/>
                        <a:pt x="28546" y="8674"/>
                      </a:cubicBezTo>
                      <a:cubicBezTo>
                        <a:pt x="28467" y="8734"/>
                        <a:pt x="28407" y="8833"/>
                        <a:pt x="28347" y="8913"/>
                      </a:cubicBezTo>
                      <a:cubicBezTo>
                        <a:pt x="28208" y="8634"/>
                        <a:pt x="27910" y="8753"/>
                        <a:pt x="27691" y="8674"/>
                      </a:cubicBezTo>
                      <a:cubicBezTo>
                        <a:pt x="27651" y="8594"/>
                        <a:pt x="27611" y="8495"/>
                        <a:pt x="27552" y="8395"/>
                      </a:cubicBezTo>
                      <a:cubicBezTo>
                        <a:pt x="27572" y="8395"/>
                        <a:pt x="27592" y="8415"/>
                        <a:pt x="27592" y="8415"/>
                      </a:cubicBezTo>
                      <a:cubicBezTo>
                        <a:pt x="27631" y="8415"/>
                        <a:pt x="27671" y="8395"/>
                        <a:pt x="27711" y="8375"/>
                      </a:cubicBezTo>
                      <a:cubicBezTo>
                        <a:pt x="27691" y="8356"/>
                        <a:pt x="27671" y="8336"/>
                        <a:pt x="27671" y="8336"/>
                      </a:cubicBezTo>
                      <a:cubicBezTo>
                        <a:pt x="27651" y="8356"/>
                        <a:pt x="27611" y="8395"/>
                        <a:pt x="27572" y="8415"/>
                      </a:cubicBezTo>
                      <a:cubicBezTo>
                        <a:pt x="27492" y="8475"/>
                        <a:pt x="27413" y="8555"/>
                        <a:pt x="27333" y="8614"/>
                      </a:cubicBezTo>
                      <a:cubicBezTo>
                        <a:pt x="27313" y="8634"/>
                        <a:pt x="27194" y="8614"/>
                        <a:pt x="27194" y="8614"/>
                      </a:cubicBezTo>
                      <a:cubicBezTo>
                        <a:pt x="27174" y="8316"/>
                        <a:pt x="26915" y="8336"/>
                        <a:pt x="26736" y="8276"/>
                      </a:cubicBezTo>
                      <a:cubicBezTo>
                        <a:pt x="26696" y="8256"/>
                        <a:pt x="26637" y="8296"/>
                        <a:pt x="26597" y="8316"/>
                      </a:cubicBezTo>
                      <a:cubicBezTo>
                        <a:pt x="26617" y="8356"/>
                        <a:pt x="26657" y="8395"/>
                        <a:pt x="26676" y="8435"/>
                      </a:cubicBezTo>
                      <a:cubicBezTo>
                        <a:pt x="26696" y="8475"/>
                        <a:pt x="26736" y="8535"/>
                        <a:pt x="26716" y="8555"/>
                      </a:cubicBezTo>
                      <a:cubicBezTo>
                        <a:pt x="26696" y="8594"/>
                        <a:pt x="26617" y="8634"/>
                        <a:pt x="26597" y="8634"/>
                      </a:cubicBezTo>
                      <a:cubicBezTo>
                        <a:pt x="26259" y="8495"/>
                        <a:pt x="25901" y="8495"/>
                        <a:pt x="25562" y="8395"/>
                      </a:cubicBezTo>
                      <a:cubicBezTo>
                        <a:pt x="25483" y="8375"/>
                        <a:pt x="25443" y="8336"/>
                        <a:pt x="25383" y="8296"/>
                      </a:cubicBezTo>
                      <a:cubicBezTo>
                        <a:pt x="25224" y="8455"/>
                        <a:pt x="24986" y="8455"/>
                        <a:pt x="24906" y="8674"/>
                      </a:cubicBezTo>
                      <a:lnTo>
                        <a:pt x="24926" y="8674"/>
                      </a:lnTo>
                      <a:cubicBezTo>
                        <a:pt x="24826" y="8574"/>
                        <a:pt x="24707" y="8495"/>
                        <a:pt x="24588" y="8535"/>
                      </a:cubicBezTo>
                      <a:cubicBezTo>
                        <a:pt x="24329" y="8614"/>
                        <a:pt x="24090" y="8515"/>
                        <a:pt x="23852" y="8535"/>
                      </a:cubicBezTo>
                      <a:cubicBezTo>
                        <a:pt x="23693" y="8555"/>
                        <a:pt x="23533" y="8555"/>
                        <a:pt x="23414" y="8375"/>
                      </a:cubicBezTo>
                      <a:cubicBezTo>
                        <a:pt x="23394" y="8356"/>
                        <a:pt x="23315" y="8316"/>
                        <a:pt x="23275" y="8336"/>
                      </a:cubicBezTo>
                      <a:cubicBezTo>
                        <a:pt x="23036" y="8395"/>
                        <a:pt x="22797" y="8415"/>
                        <a:pt x="22598" y="8196"/>
                      </a:cubicBezTo>
                      <a:cubicBezTo>
                        <a:pt x="22400" y="8296"/>
                        <a:pt x="22221" y="8157"/>
                        <a:pt x="22041" y="8117"/>
                      </a:cubicBezTo>
                      <a:cubicBezTo>
                        <a:pt x="21803" y="8037"/>
                        <a:pt x="21584" y="7918"/>
                        <a:pt x="21325" y="8017"/>
                      </a:cubicBezTo>
                      <a:cubicBezTo>
                        <a:pt x="21266" y="8037"/>
                        <a:pt x="21146" y="8037"/>
                        <a:pt x="21107" y="7998"/>
                      </a:cubicBezTo>
                      <a:cubicBezTo>
                        <a:pt x="20927" y="7799"/>
                        <a:pt x="20689" y="7858"/>
                        <a:pt x="20450" y="7858"/>
                      </a:cubicBezTo>
                      <a:cubicBezTo>
                        <a:pt x="20430" y="7858"/>
                        <a:pt x="20390" y="7818"/>
                        <a:pt x="20351" y="7818"/>
                      </a:cubicBezTo>
                      <a:cubicBezTo>
                        <a:pt x="20271" y="7739"/>
                        <a:pt x="20291" y="7500"/>
                        <a:pt x="20072" y="7580"/>
                      </a:cubicBezTo>
                      <a:cubicBezTo>
                        <a:pt x="20092" y="7659"/>
                        <a:pt x="20132" y="7739"/>
                        <a:pt x="20172" y="7838"/>
                      </a:cubicBezTo>
                      <a:cubicBezTo>
                        <a:pt x="20072" y="7878"/>
                        <a:pt x="19973" y="7918"/>
                        <a:pt x="19873" y="7978"/>
                      </a:cubicBezTo>
                      <a:cubicBezTo>
                        <a:pt x="19754" y="7719"/>
                        <a:pt x="19595" y="7580"/>
                        <a:pt x="19336" y="7739"/>
                      </a:cubicBezTo>
                      <a:lnTo>
                        <a:pt x="19336" y="7958"/>
                      </a:lnTo>
                      <a:lnTo>
                        <a:pt x="19336" y="7958"/>
                      </a:lnTo>
                      <a:cubicBezTo>
                        <a:pt x="19157" y="7818"/>
                        <a:pt x="18978" y="7858"/>
                        <a:pt x="18779" y="7918"/>
                      </a:cubicBezTo>
                      <a:cubicBezTo>
                        <a:pt x="18441" y="8017"/>
                        <a:pt x="18162" y="7938"/>
                        <a:pt x="17884" y="7799"/>
                      </a:cubicBezTo>
                      <a:cubicBezTo>
                        <a:pt x="17884" y="7679"/>
                        <a:pt x="17884" y="7620"/>
                        <a:pt x="17884" y="7540"/>
                      </a:cubicBezTo>
                      <a:cubicBezTo>
                        <a:pt x="17884" y="7500"/>
                        <a:pt x="17824" y="7460"/>
                        <a:pt x="17804" y="7401"/>
                      </a:cubicBezTo>
                      <a:cubicBezTo>
                        <a:pt x="17844" y="7401"/>
                        <a:pt x="17864" y="7381"/>
                        <a:pt x="17904" y="7381"/>
                      </a:cubicBezTo>
                      <a:close/>
                      <a:moveTo>
                        <a:pt x="20490" y="7361"/>
                      </a:moveTo>
                      <a:cubicBezTo>
                        <a:pt x="20430" y="7381"/>
                        <a:pt x="20490" y="7361"/>
                        <a:pt x="20530" y="7321"/>
                      </a:cubicBezTo>
                      <a:cubicBezTo>
                        <a:pt x="20589" y="7281"/>
                        <a:pt x="20629" y="7222"/>
                        <a:pt x="20669" y="7182"/>
                      </a:cubicBezTo>
                      <a:cubicBezTo>
                        <a:pt x="20450" y="7102"/>
                        <a:pt x="20569" y="7281"/>
                        <a:pt x="20550" y="7341"/>
                      </a:cubicBezTo>
                      <a:cubicBezTo>
                        <a:pt x="20490" y="7361"/>
                        <a:pt x="20430" y="7361"/>
                        <a:pt x="20490" y="7361"/>
                      </a:cubicBezTo>
                      <a:close/>
                      <a:moveTo>
                        <a:pt x="5451" y="5650"/>
                      </a:moveTo>
                      <a:cubicBezTo>
                        <a:pt x="5471" y="5630"/>
                        <a:pt x="5471" y="5610"/>
                        <a:pt x="5491" y="5590"/>
                      </a:cubicBezTo>
                      <a:cubicBezTo>
                        <a:pt x="5491" y="5610"/>
                        <a:pt x="5511" y="5630"/>
                        <a:pt x="5511" y="5650"/>
                      </a:cubicBezTo>
                      <a:cubicBezTo>
                        <a:pt x="5690" y="5551"/>
                        <a:pt x="5769" y="5690"/>
                        <a:pt x="5869" y="5770"/>
                      </a:cubicBezTo>
                      <a:cubicBezTo>
                        <a:pt x="5849" y="5750"/>
                        <a:pt x="5829" y="5730"/>
                        <a:pt x="5789" y="5710"/>
                      </a:cubicBezTo>
                      <a:cubicBezTo>
                        <a:pt x="5769" y="5710"/>
                        <a:pt x="5749" y="5730"/>
                        <a:pt x="5710" y="5750"/>
                      </a:cubicBezTo>
                      <a:cubicBezTo>
                        <a:pt x="5729" y="5750"/>
                        <a:pt x="5749" y="5770"/>
                        <a:pt x="5769" y="5770"/>
                      </a:cubicBezTo>
                      <a:cubicBezTo>
                        <a:pt x="5789" y="5770"/>
                        <a:pt x="5829" y="5770"/>
                        <a:pt x="5869" y="5770"/>
                      </a:cubicBezTo>
                      <a:cubicBezTo>
                        <a:pt x="5948" y="5710"/>
                        <a:pt x="6028" y="5650"/>
                        <a:pt x="6107" y="5571"/>
                      </a:cubicBezTo>
                      <a:cubicBezTo>
                        <a:pt x="5809" y="5431"/>
                        <a:pt x="5749" y="5431"/>
                        <a:pt x="5531" y="5630"/>
                      </a:cubicBezTo>
                      <a:cubicBezTo>
                        <a:pt x="5511" y="5630"/>
                        <a:pt x="5471" y="5650"/>
                        <a:pt x="5451" y="5650"/>
                      </a:cubicBezTo>
                      <a:close/>
                      <a:moveTo>
                        <a:pt x="21664" y="7699"/>
                      </a:moveTo>
                      <a:cubicBezTo>
                        <a:pt x="21624" y="7540"/>
                        <a:pt x="21504" y="7560"/>
                        <a:pt x="21405" y="7540"/>
                      </a:cubicBezTo>
                      <a:cubicBezTo>
                        <a:pt x="21385" y="7540"/>
                        <a:pt x="21345" y="7620"/>
                        <a:pt x="21325" y="7659"/>
                      </a:cubicBezTo>
                      <a:cubicBezTo>
                        <a:pt x="21146" y="7520"/>
                        <a:pt x="20967" y="7520"/>
                        <a:pt x="20689" y="7580"/>
                      </a:cubicBezTo>
                      <a:cubicBezTo>
                        <a:pt x="20868" y="7659"/>
                        <a:pt x="20967" y="7699"/>
                        <a:pt x="21087" y="7739"/>
                      </a:cubicBezTo>
                      <a:cubicBezTo>
                        <a:pt x="21126" y="7759"/>
                        <a:pt x="21186" y="7779"/>
                        <a:pt x="21246" y="7779"/>
                      </a:cubicBezTo>
                      <a:cubicBezTo>
                        <a:pt x="21325" y="7759"/>
                        <a:pt x="21365" y="7719"/>
                        <a:pt x="21305" y="7639"/>
                      </a:cubicBezTo>
                      <a:cubicBezTo>
                        <a:pt x="21425" y="7639"/>
                        <a:pt x="21544" y="7659"/>
                        <a:pt x="21664" y="7699"/>
                      </a:cubicBezTo>
                      <a:close/>
                      <a:moveTo>
                        <a:pt x="3124" y="6307"/>
                      </a:moveTo>
                      <a:cubicBezTo>
                        <a:pt x="3143" y="6406"/>
                        <a:pt x="3183" y="6446"/>
                        <a:pt x="3263" y="6426"/>
                      </a:cubicBezTo>
                      <a:cubicBezTo>
                        <a:pt x="3402" y="6386"/>
                        <a:pt x="3541" y="6346"/>
                        <a:pt x="3681" y="6307"/>
                      </a:cubicBezTo>
                      <a:cubicBezTo>
                        <a:pt x="3760" y="6227"/>
                        <a:pt x="3661" y="6048"/>
                        <a:pt x="3840" y="5988"/>
                      </a:cubicBezTo>
                      <a:cubicBezTo>
                        <a:pt x="3840" y="5988"/>
                        <a:pt x="3840" y="5909"/>
                        <a:pt x="3840" y="5869"/>
                      </a:cubicBezTo>
                      <a:cubicBezTo>
                        <a:pt x="3840" y="5869"/>
                        <a:pt x="3800" y="5849"/>
                        <a:pt x="3780" y="5849"/>
                      </a:cubicBezTo>
                      <a:cubicBezTo>
                        <a:pt x="3740" y="5869"/>
                        <a:pt x="3700" y="5889"/>
                        <a:pt x="3681" y="5929"/>
                      </a:cubicBezTo>
                      <a:cubicBezTo>
                        <a:pt x="3661" y="5968"/>
                        <a:pt x="3641" y="6028"/>
                        <a:pt x="3641" y="6068"/>
                      </a:cubicBezTo>
                      <a:cubicBezTo>
                        <a:pt x="3462" y="6147"/>
                        <a:pt x="3283" y="6227"/>
                        <a:pt x="3124" y="6307"/>
                      </a:cubicBezTo>
                      <a:close/>
                      <a:moveTo>
                        <a:pt x="29083" y="8037"/>
                      </a:moveTo>
                      <a:lnTo>
                        <a:pt x="28487" y="8037"/>
                      </a:lnTo>
                      <a:cubicBezTo>
                        <a:pt x="28507" y="8157"/>
                        <a:pt x="28606" y="8157"/>
                        <a:pt x="28686" y="8196"/>
                      </a:cubicBezTo>
                      <a:cubicBezTo>
                        <a:pt x="28725" y="8216"/>
                        <a:pt x="28785" y="8276"/>
                        <a:pt x="28845" y="8336"/>
                      </a:cubicBezTo>
                      <a:cubicBezTo>
                        <a:pt x="28944" y="8216"/>
                        <a:pt x="29024" y="8137"/>
                        <a:pt x="29083" y="8037"/>
                      </a:cubicBezTo>
                      <a:close/>
                      <a:moveTo>
                        <a:pt x="29959" y="8196"/>
                      </a:moveTo>
                      <a:cubicBezTo>
                        <a:pt x="29959" y="8236"/>
                        <a:pt x="29939" y="8296"/>
                        <a:pt x="29939" y="8336"/>
                      </a:cubicBezTo>
                      <a:cubicBezTo>
                        <a:pt x="30038" y="8535"/>
                        <a:pt x="30038" y="8535"/>
                        <a:pt x="30297" y="8435"/>
                      </a:cubicBezTo>
                      <a:cubicBezTo>
                        <a:pt x="30257" y="8276"/>
                        <a:pt x="30138" y="8216"/>
                        <a:pt x="29959" y="8196"/>
                      </a:cubicBezTo>
                      <a:close/>
                      <a:moveTo>
                        <a:pt x="50647" y="5292"/>
                      </a:moveTo>
                      <a:cubicBezTo>
                        <a:pt x="50389" y="5392"/>
                        <a:pt x="50389" y="5392"/>
                        <a:pt x="50289" y="5551"/>
                      </a:cubicBezTo>
                      <a:cubicBezTo>
                        <a:pt x="50627" y="5590"/>
                        <a:pt x="50707" y="5551"/>
                        <a:pt x="50647" y="5292"/>
                      </a:cubicBezTo>
                      <a:close/>
                      <a:moveTo>
                        <a:pt x="7858" y="5610"/>
                      </a:moveTo>
                      <a:cubicBezTo>
                        <a:pt x="7878" y="5590"/>
                        <a:pt x="7878" y="5531"/>
                        <a:pt x="7878" y="5531"/>
                      </a:cubicBezTo>
                      <a:cubicBezTo>
                        <a:pt x="7838" y="5491"/>
                        <a:pt x="7798" y="5491"/>
                        <a:pt x="7739" y="5491"/>
                      </a:cubicBezTo>
                      <a:cubicBezTo>
                        <a:pt x="7719" y="5491"/>
                        <a:pt x="7679" y="5511"/>
                        <a:pt x="7659" y="5531"/>
                      </a:cubicBezTo>
                      <a:cubicBezTo>
                        <a:pt x="7639" y="5571"/>
                        <a:pt x="7619" y="5630"/>
                        <a:pt x="7619" y="5670"/>
                      </a:cubicBezTo>
                      <a:cubicBezTo>
                        <a:pt x="7639" y="5670"/>
                        <a:pt x="7679" y="5690"/>
                        <a:pt x="7739" y="5690"/>
                      </a:cubicBezTo>
                      <a:cubicBezTo>
                        <a:pt x="7759" y="5670"/>
                        <a:pt x="7818" y="5650"/>
                        <a:pt x="7858" y="5610"/>
                      </a:cubicBezTo>
                      <a:close/>
                      <a:moveTo>
                        <a:pt x="3820" y="11061"/>
                      </a:moveTo>
                      <a:cubicBezTo>
                        <a:pt x="3720" y="11041"/>
                        <a:pt x="3621" y="11021"/>
                        <a:pt x="3501" y="11001"/>
                      </a:cubicBezTo>
                      <a:cubicBezTo>
                        <a:pt x="3681" y="11180"/>
                        <a:pt x="3681" y="11180"/>
                        <a:pt x="3820" y="11061"/>
                      </a:cubicBezTo>
                      <a:close/>
                      <a:moveTo>
                        <a:pt x="45336" y="7063"/>
                      </a:moveTo>
                      <a:cubicBezTo>
                        <a:pt x="45376" y="7082"/>
                        <a:pt x="45395" y="7102"/>
                        <a:pt x="45435" y="7102"/>
                      </a:cubicBezTo>
                      <a:cubicBezTo>
                        <a:pt x="45455" y="7102"/>
                        <a:pt x="45495" y="7082"/>
                        <a:pt x="45515" y="7082"/>
                      </a:cubicBezTo>
                      <a:cubicBezTo>
                        <a:pt x="45495" y="7063"/>
                        <a:pt x="45475" y="7043"/>
                        <a:pt x="45455" y="7003"/>
                      </a:cubicBezTo>
                      <a:cubicBezTo>
                        <a:pt x="45415" y="7023"/>
                        <a:pt x="45376" y="7043"/>
                        <a:pt x="45336" y="7063"/>
                      </a:cubicBezTo>
                      <a:close/>
                      <a:moveTo>
                        <a:pt x="9310" y="5869"/>
                      </a:moveTo>
                      <a:cubicBezTo>
                        <a:pt x="9350" y="5869"/>
                        <a:pt x="9410" y="5829"/>
                        <a:pt x="9430" y="5789"/>
                      </a:cubicBezTo>
                      <a:cubicBezTo>
                        <a:pt x="9449" y="5690"/>
                        <a:pt x="9370" y="5690"/>
                        <a:pt x="9310" y="5670"/>
                      </a:cubicBezTo>
                      <a:cubicBezTo>
                        <a:pt x="9270" y="5670"/>
                        <a:pt x="9231" y="5710"/>
                        <a:pt x="9131" y="5730"/>
                      </a:cubicBezTo>
                      <a:cubicBezTo>
                        <a:pt x="9231" y="5809"/>
                        <a:pt x="9270" y="5849"/>
                        <a:pt x="9310" y="5869"/>
                      </a:cubicBezTo>
                      <a:close/>
                      <a:moveTo>
                        <a:pt x="26139" y="8157"/>
                      </a:moveTo>
                      <a:cubicBezTo>
                        <a:pt x="26100" y="8117"/>
                        <a:pt x="26040" y="8077"/>
                        <a:pt x="25980" y="8057"/>
                      </a:cubicBezTo>
                      <a:cubicBezTo>
                        <a:pt x="25960" y="8057"/>
                        <a:pt x="25921" y="8117"/>
                        <a:pt x="25881" y="8137"/>
                      </a:cubicBezTo>
                      <a:cubicBezTo>
                        <a:pt x="25921" y="8177"/>
                        <a:pt x="25960" y="8236"/>
                        <a:pt x="26000" y="8296"/>
                      </a:cubicBezTo>
                      <a:cubicBezTo>
                        <a:pt x="26060" y="8216"/>
                        <a:pt x="26100" y="8196"/>
                        <a:pt x="26139" y="8157"/>
                      </a:cubicBezTo>
                      <a:close/>
                      <a:moveTo>
                        <a:pt x="40880" y="7679"/>
                      </a:moveTo>
                      <a:cubicBezTo>
                        <a:pt x="40880" y="7679"/>
                        <a:pt x="40860" y="7699"/>
                        <a:pt x="40840" y="7699"/>
                      </a:cubicBezTo>
                      <a:cubicBezTo>
                        <a:pt x="40860" y="7719"/>
                        <a:pt x="40880" y="7759"/>
                        <a:pt x="40900" y="7759"/>
                      </a:cubicBezTo>
                      <a:cubicBezTo>
                        <a:pt x="40940" y="7759"/>
                        <a:pt x="40979" y="7739"/>
                        <a:pt x="41138" y="7699"/>
                      </a:cubicBezTo>
                      <a:cubicBezTo>
                        <a:pt x="40979" y="7679"/>
                        <a:pt x="40940" y="7679"/>
                        <a:pt x="40880" y="7679"/>
                      </a:cubicBezTo>
                      <a:close/>
                      <a:moveTo>
                        <a:pt x="46669" y="6864"/>
                      </a:moveTo>
                      <a:cubicBezTo>
                        <a:pt x="46669" y="6844"/>
                        <a:pt x="46629" y="6784"/>
                        <a:pt x="46589" y="6784"/>
                      </a:cubicBezTo>
                      <a:cubicBezTo>
                        <a:pt x="46549" y="6784"/>
                        <a:pt x="46509" y="6824"/>
                        <a:pt x="46470" y="6844"/>
                      </a:cubicBezTo>
                      <a:cubicBezTo>
                        <a:pt x="46509" y="6884"/>
                        <a:pt x="46529" y="6923"/>
                        <a:pt x="46569" y="6983"/>
                      </a:cubicBezTo>
                      <a:cubicBezTo>
                        <a:pt x="46609" y="6943"/>
                        <a:pt x="46669" y="6903"/>
                        <a:pt x="46669" y="6864"/>
                      </a:cubicBezTo>
                      <a:close/>
                      <a:moveTo>
                        <a:pt x="48698" y="6128"/>
                      </a:moveTo>
                      <a:cubicBezTo>
                        <a:pt x="48618" y="6128"/>
                        <a:pt x="48558" y="6167"/>
                        <a:pt x="48578" y="6247"/>
                      </a:cubicBezTo>
                      <a:cubicBezTo>
                        <a:pt x="48598" y="6287"/>
                        <a:pt x="48678" y="6327"/>
                        <a:pt x="48698" y="6327"/>
                      </a:cubicBezTo>
                      <a:cubicBezTo>
                        <a:pt x="48737" y="6287"/>
                        <a:pt x="48777" y="6227"/>
                        <a:pt x="48817" y="6167"/>
                      </a:cubicBezTo>
                      <a:cubicBezTo>
                        <a:pt x="48757" y="6147"/>
                        <a:pt x="48737" y="6108"/>
                        <a:pt x="48698" y="6128"/>
                      </a:cubicBezTo>
                      <a:close/>
                      <a:moveTo>
                        <a:pt x="49792" y="5889"/>
                      </a:moveTo>
                      <a:cubicBezTo>
                        <a:pt x="49772" y="5869"/>
                        <a:pt x="49732" y="5849"/>
                        <a:pt x="49692" y="5829"/>
                      </a:cubicBezTo>
                      <a:cubicBezTo>
                        <a:pt x="49692" y="5829"/>
                        <a:pt x="49672" y="5869"/>
                        <a:pt x="49653" y="5909"/>
                      </a:cubicBezTo>
                      <a:cubicBezTo>
                        <a:pt x="49672" y="5909"/>
                        <a:pt x="49712" y="5929"/>
                        <a:pt x="49732" y="5949"/>
                      </a:cubicBezTo>
                      <a:cubicBezTo>
                        <a:pt x="49752" y="5929"/>
                        <a:pt x="49772" y="5909"/>
                        <a:pt x="49792" y="5889"/>
                      </a:cubicBezTo>
                      <a:close/>
                      <a:moveTo>
                        <a:pt x="19694" y="7381"/>
                      </a:moveTo>
                      <a:cubicBezTo>
                        <a:pt x="19714" y="7381"/>
                        <a:pt x="19714" y="7381"/>
                        <a:pt x="19734" y="7361"/>
                      </a:cubicBezTo>
                      <a:cubicBezTo>
                        <a:pt x="19694" y="7361"/>
                        <a:pt x="19674" y="7361"/>
                        <a:pt x="19634" y="7361"/>
                      </a:cubicBezTo>
                      <a:cubicBezTo>
                        <a:pt x="19634" y="7361"/>
                        <a:pt x="19615" y="7381"/>
                        <a:pt x="19615" y="7381"/>
                      </a:cubicBezTo>
                      <a:cubicBezTo>
                        <a:pt x="19634" y="7381"/>
                        <a:pt x="19674" y="7401"/>
                        <a:pt x="19694" y="7381"/>
                      </a:cubicBezTo>
                      <a:close/>
                      <a:moveTo>
                        <a:pt x="22559" y="7978"/>
                      </a:moveTo>
                      <a:cubicBezTo>
                        <a:pt x="22559" y="7978"/>
                        <a:pt x="22598" y="7938"/>
                        <a:pt x="22598" y="7898"/>
                      </a:cubicBezTo>
                      <a:cubicBezTo>
                        <a:pt x="22598" y="7898"/>
                        <a:pt x="22579" y="7878"/>
                        <a:pt x="22559" y="7878"/>
                      </a:cubicBezTo>
                      <a:cubicBezTo>
                        <a:pt x="22479" y="7878"/>
                        <a:pt x="22419" y="7878"/>
                        <a:pt x="22340" y="7878"/>
                      </a:cubicBezTo>
                      <a:lnTo>
                        <a:pt x="22340" y="7958"/>
                      </a:lnTo>
                      <a:cubicBezTo>
                        <a:pt x="22400" y="7958"/>
                        <a:pt x="22479" y="7978"/>
                        <a:pt x="22559" y="7978"/>
                      </a:cubicBezTo>
                      <a:close/>
                      <a:moveTo>
                        <a:pt x="23673" y="8117"/>
                      </a:moveTo>
                      <a:cubicBezTo>
                        <a:pt x="23693" y="8137"/>
                        <a:pt x="23752" y="8177"/>
                        <a:pt x="23772" y="8177"/>
                      </a:cubicBezTo>
                      <a:cubicBezTo>
                        <a:pt x="23812" y="8177"/>
                        <a:pt x="23852" y="8117"/>
                        <a:pt x="23852" y="8077"/>
                      </a:cubicBezTo>
                      <a:cubicBezTo>
                        <a:pt x="23852" y="8037"/>
                        <a:pt x="23832" y="7998"/>
                        <a:pt x="23792" y="7898"/>
                      </a:cubicBezTo>
                      <a:cubicBezTo>
                        <a:pt x="23712" y="8037"/>
                        <a:pt x="23673" y="8077"/>
                        <a:pt x="23673" y="8117"/>
                      </a:cubicBezTo>
                      <a:close/>
                      <a:moveTo>
                        <a:pt x="27552" y="8057"/>
                      </a:moveTo>
                      <a:lnTo>
                        <a:pt x="27552" y="8017"/>
                      </a:lnTo>
                      <a:lnTo>
                        <a:pt x="27393" y="8017"/>
                      </a:lnTo>
                      <a:lnTo>
                        <a:pt x="27393" y="8057"/>
                      </a:lnTo>
                      <a:close/>
                      <a:moveTo>
                        <a:pt x="32943" y="8196"/>
                      </a:moveTo>
                      <a:cubicBezTo>
                        <a:pt x="32903" y="8177"/>
                        <a:pt x="32863" y="8157"/>
                        <a:pt x="32823" y="8157"/>
                      </a:cubicBezTo>
                      <a:cubicBezTo>
                        <a:pt x="32803" y="8157"/>
                        <a:pt x="32784" y="8216"/>
                        <a:pt x="32784" y="8256"/>
                      </a:cubicBezTo>
                      <a:cubicBezTo>
                        <a:pt x="32823" y="8276"/>
                        <a:pt x="32863" y="8296"/>
                        <a:pt x="32923" y="8316"/>
                      </a:cubicBezTo>
                      <a:cubicBezTo>
                        <a:pt x="32923" y="8256"/>
                        <a:pt x="32963" y="8196"/>
                        <a:pt x="32943" y="8196"/>
                      </a:cubicBezTo>
                      <a:close/>
                      <a:moveTo>
                        <a:pt x="3879" y="9728"/>
                      </a:moveTo>
                      <a:cubicBezTo>
                        <a:pt x="3879" y="9728"/>
                        <a:pt x="3860" y="9708"/>
                        <a:pt x="3840" y="9708"/>
                      </a:cubicBezTo>
                      <a:cubicBezTo>
                        <a:pt x="3840" y="9728"/>
                        <a:pt x="3840" y="9768"/>
                        <a:pt x="3840" y="9788"/>
                      </a:cubicBezTo>
                      <a:cubicBezTo>
                        <a:pt x="3860" y="9788"/>
                        <a:pt x="3860" y="9768"/>
                        <a:pt x="3879" y="9768"/>
                      </a:cubicBezTo>
                      <a:cubicBezTo>
                        <a:pt x="3879" y="9768"/>
                        <a:pt x="3879" y="9728"/>
                        <a:pt x="3879" y="9728"/>
                      </a:cubicBezTo>
                      <a:close/>
                      <a:moveTo>
                        <a:pt x="8296" y="5670"/>
                      </a:moveTo>
                      <a:cubicBezTo>
                        <a:pt x="8296" y="5650"/>
                        <a:pt x="8296" y="5610"/>
                        <a:pt x="8296" y="5590"/>
                      </a:cubicBezTo>
                      <a:cubicBezTo>
                        <a:pt x="8296" y="5571"/>
                        <a:pt x="8276" y="5571"/>
                        <a:pt x="8256" y="5551"/>
                      </a:cubicBezTo>
                      <a:cubicBezTo>
                        <a:pt x="8256" y="5590"/>
                        <a:pt x="8236" y="5610"/>
                        <a:pt x="8216" y="5650"/>
                      </a:cubicBezTo>
                      <a:cubicBezTo>
                        <a:pt x="8236" y="5650"/>
                        <a:pt x="8276" y="5670"/>
                        <a:pt x="8296" y="5670"/>
                      </a:cubicBezTo>
                      <a:close/>
                      <a:moveTo>
                        <a:pt x="6824" y="5809"/>
                      </a:moveTo>
                      <a:cubicBezTo>
                        <a:pt x="6804" y="5770"/>
                        <a:pt x="6764" y="5750"/>
                        <a:pt x="6724" y="5710"/>
                      </a:cubicBezTo>
                      <a:cubicBezTo>
                        <a:pt x="6704" y="5730"/>
                        <a:pt x="6684" y="5770"/>
                        <a:pt x="6684" y="5770"/>
                      </a:cubicBezTo>
                      <a:cubicBezTo>
                        <a:pt x="6704" y="5809"/>
                        <a:pt x="6744" y="5849"/>
                        <a:pt x="6784" y="5889"/>
                      </a:cubicBezTo>
                      <a:cubicBezTo>
                        <a:pt x="6804" y="5849"/>
                        <a:pt x="6824" y="5809"/>
                        <a:pt x="6824" y="5809"/>
                      </a:cubicBezTo>
                      <a:close/>
                      <a:moveTo>
                        <a:pt x="14681" y="6724"/>
                      </a:moveTo>
                      <a:cubicBezTo>
                        <a:pt x="14661" y="6744"/>
                        <a:pt x="14641" y="6784"/>
                        <a:pt x="14641" y="6804"/>
                      </a:cubicBezTo>
                      <a:cubicBezTo>
                        <a:pt x="14641" y="6824"/>
                        <a:pt x="14701" y="6844"/>
                        <a:pt x="14721" y="6844"/>
                      </a:cubicBezTo>
                      <a:cubicBezTo>
                        <a:pt x="14741" y="6824"/>
                        <a:pt x="14741" y="6784"/>
                        <a:pt x="14761" y="6744"/>
                      </a:cubicBezTo>
                      <a:cubicBezTo>
                        <a:pt x="14741" y="6744"/>
                        <a:pt x="14701" y="6704"/>
                        <a:pt x="14681" y="6724"/>
                      </a:cubicBezTo>
                      <a:close/>
                      <a:moveTo>
                        <a:pt x="26478" y="7918"/>
                      </a:moveTo>
                      <a:cubicBezTo>
                        <a:pt x="26458" y="7918"/>
                        <a:pt x="26438" y="7898"/>
                        <a:pt x="26438" y="7898"/>
                      </a:cubicBezTo>
                      <a:cubicBezTo>
                        <a:pt x="26398" y="7918"/>
                        <a:pt x="26378" y="7938"/>
                        <a:pt x="26358" y="7938"/>
                      </a:cubicBezTo>
                      <a:cubicBezTo>
                        <a:pt x="26378" y="7958"/>
                        <a:pt x="26398" y="7958"/>
                        <a:pt x="26398" y="7978"/>
                      </a:cubicBezTo>
                      <a:cubicBezTo>
                        <a:pt x="26418" y="7958"/>
                        <a:pt x="26458" y="7938"/>
                        <a:pt x="26478" y="7918"/>
                      </a:cubicBezTo>
                      <a:close/>
                      <a:moveTo>
                        <a:pt x="28407" y="8475"/>
                      </a:moveTo>
                      <a:cubicBezTo>
                        <a:pt x="28367" y="8455"/>
                        <a:pt x="28328" y="8435"/>
                        <a:pt x="28288" y="8435"/>
                      </a:cubicBezTo>
                      <a:cubicBezTo>
                        <a:pt x="28288" y="8455"/>
                        <a:pt x="28268" y="8495"/>
                        <a:pt x="28268" y="8515"/>
                      </a:cubicBezTo>
                      <a:cubicBezTo>
                        <a:pt x="28288" y="8535"/>
                        <a:pt x="28328" y="8535"/>
                        <a:pt x="28347" y="8555"/>
                      </a:cubicBezTo>
                      <a:close/>
                      <a:moveTo>
                        <a:pt x="29501" y="8296"/>
                      </a:moveTo>
                      <a:cubicBezTo>
                        <a:pt x="29521" y="8276"/>
                        <a:pt x="29521" y="8256"/>
                        <a:pt x="29541" y="8236"/>
                      </a:cubicBezTo>
                      <a:cubicBezTo>
                        <a:pt x="29521" y="8236"/>
                        <a:pt x="29501" y="8236"/>
                        <a:pt x="29481" y="8236"/>
                      </a:cubicBezTo>
                      <a:cubicBezTo>
                        <a:pt x="29461" y="8236"/>
                        <a:pt x="29461" y="8256"/>
                        <a:pt x="29461" y="8256"/>
                      </a:cubicBezTo>
                      <a:cubicBezTo>
                        <a:pt x="29461" y="8276"/>
                        <a:pt x="29501" y="8296"/>
                        <a:pt x="29501" y="8296"/>
                      </a:cubicBezTo>
                      <a:close/>
                      <a:moveTo>
                        <a:pt x="34256" y="8177"/>
                      </a:moveTo>
                      <a:cubicBezTo>
                        <a:pt x="34275" y="8157"/>
                        <a:pt x="34315" y="8157"/>
                        <a:pt x="34335" y="8157"/>
                      </a:cubicBezTo>
                      <a:cubicBezTo>
                        <a:pt x="34335" y="8137"/>
                        <a:pt x="34335" y="8117"/>
                        <a:pt x="34315" y="8117"/>
                      </a:cubicBezTo>
                      <a:cubicBezTo>
                        <a:pt x="34295" y="8117"/>
                        <a:pt x="34256" y="8137"/>
                        <a:pt x="34236" y="8137"/>
                      </a:cubicBezTo>
                      <a:cubicBezTo>
                        <a:pt x="34236" y="8157"/>
                        <a:pt x="34256" y="8177"/>
                        <a:pt x="34256" y="8177"/>
                      </a:cubicBezTo>
                      <a:close/>
                      <a:moveTo>
                        <a:pt x="34952" y="8177"/>
                      </a:moveTo>
                      <a:cubicBezTo>
                        <a:pt x="34972" y="8137"/>
                        <a:pt x="35012" y="8097"/>
                        <a:pt x="35031" y="8057"/>
                      </a:cubicBezTo>
                      <a:cubicBezTo>
                        <a:pt x="35031" y="8057"/>
                        <a:pt x="34992" y="8017"/>
                        <a:pt x="34992" y="8017"/>
                      </a:cubicBezTo>
                      <a:cubicBezTo>
                        <a:pt x="34952" y="8057"/>
                        <a:pt x="34912" y="8077"/>
                        <a:pt x="34872" y="8097"/>
                      </a:cubicBezTo>
                      <a:cubicBezTo>
                        <a:pt x="34912" y="8137"/>
                        <a:pt x="34932" y="8157"/>
                        <a:pt x="34952" y="8177"/>
                      </a:cubicBezTo>
                      <a:close/>
                      <a:moveTo>
                        <a:pt x="2626" y="11558"/>
                      </a:moveTo>
                      <a:cubicBezTo>
                        <a:pt x="2666" y="11558"/>
                        <a:pt x="2686" y="11558"/>
                        <a:pt x="2706" y="11558"/>
                      </a:cubicBezTo>
                      <a:cubicBezTo>
                        <a:pt x="2726" y="11558"/>
                        <a:pt x="2726" y="11538"/>
                        <a:pt x="2746" y="11538"/>
                      </a:cubicBezTo>
                      <a:cubicBezTo>
                        <a:pt x="2726" y="11519"/>
                        <a:pt x="2686" y="11499"/>
                        <a:pt x="2666" y="11479"/>
                      </a:cubicBezTo>
                      <a:cubicBezTo>
                        <a:pt x="2666" y="11499"/>
                        <a:pt x="2646" y="11519"/>
                        <a:pt x="2626" y="11558"/>
                      </a:cubicBezTo>
                      <a:close/>
                      <a:moveTo>
                        <a:pt x="9947" y="5750"/>
                      </a:moveTo>
                      <a:cubicBezTo>
                        <a:pt x="9927" y="5710"/>
                        <a:pt x="9907" y="5690"/>
                        <a:pt x="9887" y="5670"/>
                      </a:cubicBezTo>
                      <a:cubicBezTo>
                        <a:pt x="9887" y="5670"/>
                        <a:pt x="9847" y="5690"/>
                        <a:pt x="9867" y="5710"/>
                      </a:cubicBezTo>
                      <a:cubicBezTo>
                        <a:pt x="9867" y="5730"/>
                        <a:pt x="9887" y="5750"/>
                        <a:pt x="9907" y="5770"/>
                      </a:cubicBezTo>
                      <a:cubicBezTo>
                        <a:pt x="9907" y="5770"/>
                        <a:pt x="9947" y="5750"/>
                        <a:pt x="9947" y="5750"/>
                      </a:cubicBezTo>
                      <a:close/>
                      <a:moveTo>
                        <a:pt x="10782" y="5650"/>
                      </a:moveTo>
                      <a:lnTo>
                        <a:pt x="10822" y="5650"/>
                      </a:lnTo>
                      <a:lnTo>
                        <a:pt x="10822" y="5630"/>
                      </a:lnTo>
                      <a:close/>
                      <a:moveTo>
                        <a:pt x="11657" y="5849"/>
                      </a:moveTo>
                      <a:cubicBezTo>
                        <a:pt x="11638" y="5849"/>
                        <a:pt x="11618" y="5829"/>
                        <a:pt x="11578" y="5829"/>
                      </a:cubicBezTo>
                      <a:cubicBezTo>
                        <a:pt x="11578" y="5829"/>
                        <a:pt x="11558" y="5849"/>
                        <a:pt x="11538" y="5849"/>
                      </a:cubicBezTo>
                      <a:cubicBezTo>
                        <a:pt x="11558" y="5869"/>
                        <a:pt x="11598" y="5889"/>
                        <a:pt x="11618" y="5909"/>
                      </a:cubicBezTo>
                      <a:cubicBezTo>
                        <a:pt x="11618" y="5889"/>
                        <a:pt x="11638" y="5869"/>
                        <a:pt x="11657" y="5849"/>
                      </a:cubicBezTo>
                      <a:close/>
                      <a:moveTo>
                        <a:pt x="11896" y="6167"/>
                      </a:moveTo>
                      <a:lnTo>
                        <a:pt x="11896" y="6207"/>
                      </a:lnTo>
                      <a:lnTo>
                        <a:pt x="11936" y="6187"/>
                      </a:lnTo>
                      <a:close/>
                      <a:moveTo>
                        <a:pt x="12533" y="6068"/>
                      </a:moveTo>
                      <a:cubicBezTo>
                        <a:pt x="12513" y="6048"/>
                        <a:pt x="12493" y="6048"/>
                        <a:pt x="12453" y="6048"/>
                      </a:cubicBezTo>
                      <a:cubicBezTo>
                        <a:pt x="12453" y="6048"/>
                        <a:pt x="12433" y="6068"/>
                        <a:pt x="12433" y="6068"/>
                      </a:cubicBezTo>
                      <a:lnTo>
                        <a:pt x="12513" y="6108"/>
                      </a:lnTo>
                      <a:cubicBezTo>
                        <a:pt x="12533" y="6088"/>
                        <a:pt x="12533" y="6088"/>
                        <a:pt x="12533" y="6068"/>
                      </a:cubicBezTo>
                      <a:close/>
                      <a:moveTo>
                        <a:pt x="12732" y="6267"/>
                      </a:moveTo>
                      <a:cubicBezTo>
                        <a:pt x="12732" y="6247"/>
                        <a:pt x="12732" y="6227"/>
                        <a:pt x="12732" y="6227"/>
                      </a:cubicBezTo>
                      <a:cubicBezTo>
                        <a:pt x="12732" y="6207"/>
                        <a:pt x="12712" y="6207"/>
                        <a:pt x="12692" y="6207"/>
                      </a:cubicBezTo>
                      <a:cubicBezTo>
                        <a:pt x="12692" y="6227"/>
                        <a:pt x="12692" y="6247"/>
                        <a:pt x="12692" y="6267"/>
                      </a:cubicBezTo>
                      <a:cubicBezTo>
                        <a:pt x="12712" y="6267"/>
                        <a:pt x="12712" y="6267"/>
                        <a:pt x="12732" y="6267"/>
                      </a:cubicBezTo>
                      <a:close/>
                      <a:moveTo>
                        <a:pt x="16074" y="6724"/>
                      </a:moveTo>
                      <a:cubicBezTo>
                        <a:pt x="16034" y="6704"/>
                        <a:pt x="16014" y="6685"/>
                        <a:pt x="15994" y="6685"/>
                      </a:cubicBezTo>
                      <a:cubicBezTo>
                        <a:pt x="15974" y="6685"/>
                        <a:pt x="15974" y="6704"/>
                        <a:pt x="15954" y="6724"/>
                      </a:cubicBezTo>
                      <a:cubicBezTo>
                        <a:pt x="15994" y="6724"/>
                        <a:pt x="16014" y="6744"/>
                        <a:pt x="16034" y="6764"/>
                      </a:cubicBezTo>
                      <a:cubicBezTo>
                        <a:pt x="16054" y="6744"/>
                        <a:pt x="16054" y="6724"/>
                        <a:pt x="16074" y="6724"/>
                      </a:cubicBezTo>
                      <a:close/>
                      <a:moveTo>
                        <a:pt x="8674" y="5809"/>
                      </a:moveTo>
                      <a:cubicBezTo>
                        <a:pt x="8654" y="5809"/>
                        <a:pt x="8614" y="5829"/>
                        <a:pt x="8594" y="5849"/>
                      </a:cubicBezTo>
                      <a:cubicBezTo>
                        <a:pt x="8614" y="5869"/>
                        <a:pt x="8634" y="5889"/>
                        <a:pt x="8634" y="5889"/>
                      </a:cubicBezTo>
                      <a:cubicBezTo>
                        <a:pt x="8674" y="5889"/>
                        <a:pt x="8693" y="5869"/>
                        <a:pt x="8733" y="5869"/>
                      </a:cubicBezTo>
                      <a:cubicBezTo>
                        <a:pt x="8713" y="5849"/>
                        <a:pt x="8693" y="5809"/>
                        <a:pt x="8674" y="5809"/>
                      </a:cubicBezTo>
                      <a:close/>
                      <a:moveTo>
                        <a:pt x="21982" y="7699"/>
                      </a:moveTo>
                      <a:cubicBezTo>
                        <a:pt x="21962" y="7699"/>
                        <a:pt x="21922" y="7679"/>
                        <a:pt x="21882" y="7679"/>
                      </a:cubicBezTo>
                      <a:cubicBezTo>
                        <a:pt x="21882" y="7679"/>
                        <a:pt x="21862" y="7699"/>
                        <a:pt x="21862" y="7719"/>
                      </a:cubicBezTo>
                      <a:cubicBezTo>
                        <a:pt x="21882" y="7719"/>
                        <a:pt x="21922" y="7739"/>
                        <a:pt x="21942" y="7739"/>
                      </a:cubicBezTo>
                      <a:cubicBezTo>
                        <a:pt x="21962" y="7739"/>
                        <a:pt x="21962" y="7719"/>
                        <a:pt x="21982" y="7699"/>
                      </a:cubicBezTo>
                      <a:close/>
                      <a:moveTo>
                        <a:pt x="23096" y="8137"/>
                      </a:moveTo>
                      <a:lnTo>
                        <a:pt x="23096" y="8157"/>
                      </a:lnTo>
                      <a:lnTo>
                        <a:pt x="23116" y="8137"/>
                      </a:lnTo>
                      <a:close/>
                      <a:moveTo>
                        <a:pt x="29680" y="8455"/>
                      </a:moveTo>
                      <a:cubicBezTo>
                        <a:pt x="29660" y="8455"/>
                        <a:pt x="29621" y="8435"/>
                        <a:pt x="29601" y="8415"/>
                      </a:cubicBezTo>
                      <a:cubicBezTo>
                        <a:pt x="29601" y="8415"/>
                        <a:pt x="29581" y="8435"/>
                        <a:pt x="29581" y="8455"/>
                      </a:cubicBezTo>
                      <a:cubicBezTo>
                        <a:pt x="29601" y="8475"/>
                        <a:pt x="29621" y="8495"/>
                        <a:pt x="29640" y="8495"/>
                      </a:cubicBezTo>
                      <a:cubicBezTo>
                        <a:pt x="29660" y="8495"/>
                        <a:pt x="29660" y="8475"/>
                        <a:pt x="29680" y="8455"/>
                      </a:cubicBezTo>
                      <a:close/>
                      <a:moveTo>
                        <a:pt x="33380" y="8137"/>
                      </a:moveTo>
                      <a:cubicBezTo>
                        <a:pt x="33380" y="8137"/>
                        <a:pt x="33360" y="8117"/>
                        <a:pt x="33341" y="8117"/>
                      </a:cubicBezTo>
                      <a:cubicBezTo>
                        <a:pt x="33341" y="8117"/>
                        <a:pt x="33341" y="8137"/>
                        <a:pt x="33321" y="8157"/>
                      </a:cubicBezTo>
                      <a:cubicBezTo>
                        <a:pt x="33341" y="8157"/>
                        <a:pt x="33360" y="8157"/>
                        <a:pt x="33380" y="8157"/>
                      </a:cubicBezTo>
                      <a:cubicBezTo>
                        <a:pt x="33380" y="8157"/>
                        <a:pt x="33380" y="8137"/>
                        <a:pt x="33380" y="8137"/>
                      </a:cubicBezTo>
                      <a:close/>
                      <a:moveTo>
                        <a:pt x="35708" y="8236"/>
                      </a:moveTo>
                      <a:cubicBezTo>
                        <a:pt x="35728" y="8216"/>
                        <a:pt x="35728" y="8196"/>
                        <a:pt x="35728" y="8196"/>
                      </a:cubicBezTo>
                      <a:cubicBezTo>
                        <a:pt x="35708" y="8196"/>
                        <a:pt x="35688" y="8196"/>
                        <a:pt x="35668" y="8196"/>
                      </a:cubicBezTo>
                      <a:cubicBezTo>
                        <a:pt x="35668" y="8216"/>
                        <a:pt x="35688" y="8216"/>
                        <a:pt x="35688" y="8236"/>
                      </a:cubicBezTo>
                      <a:cubicBezTo>
                        <a:pt x="35688" y="8236"/>
                        <a:pt x="35708" y="8236"/>
                        <a:pt x="35708" y="8236"/>
                      </a:cubicBezTo>
                      <a:close/>
                      <a:moveTo>
                        <a:pt x="40303" y="7759"/>
                      </a:moveTo>
                      <a:cubicBezTo>
                        <a:pt x="40343" y="7739"/>
                        <a:pt x="40363" y="7719"/>
                        <a:pt x="40383" y="7719"/>
                      </a:cubicBezTo>
                      <a:cubicBezTo>
                        <a:pt x="40383" y="7699"/>
                        <a:pt x="40363" y="7679"/>
                        <a:pt x="40343" y="7679"/>
                      </a:cubicBezTo>
                      <a:cubicBezTo>
                        <a:pt x="40323" y="7679"/>
                        <a:pt x="40303" y="7699"/>
                        <a:pt x="40263" y="7699"/>
                      </a:cubicBezTo>
                      <a:cubicBezTo>
                        <a:pt x="40283" y="7719"/>
                        <a:pt x="40303" y="7759"/>
                        <a:pt x="40303" y="7759"/>
                      </a:cubicBezTo>
                      <a:close/>
                      <a:moveTo>
                        <a:pt x="42591" y="7520"/>
                      </a:moveTo>
                      <a:cubicBezTo>
                        <a:pt x="42591" y="7520"/>
                        <a:pt x="42591" y="7500"/>
                        <a:pt x="42591" y="7480"/>
                      </a:cubicBezTo>
                      <a:cubicBezTo>
                        <a:pt x="42571" y="7480"/>
                        <a:pt x="42551" y="7480"/>
                        <a:pt x="42551" y="7500"/>
                      </a:cubicBezTo>
                      <a:cubicBezTo>
                        <a:pt x="42551" y="7520"/>
                        <a:pt x="42551" y="7520"/>
                        <a:pt x="42551" y="7540"/>
                      </a:cubicBezTo>
                      <a:cubicBezTo>
                        <a:pt x="42571" y="7540"/>
                        <a:pt x="42591" y="7540"/>
                        <a:pt x="42591" y="7520"/>
                      </a:cubicBezTo>
                      <a:close/>
                      <a:moveTo>
                        <a:pt x="4058" y="5610"/>
                      </a:moveTo>
                      <a:cubicBezTo>
                        <a:pt x="4039" y="5610"/>
                        <a:pt x="4019" y="5610"/>
                        <a:pt x="3979" y="5610"/>
                      </a:cubicBezTo>
                      <a:cubicBezTo>
                        <a:pt x="3979" y="5610"/>
                        <a:pt x="3959" y="5650"/>
                        <a:pt x="3959" y="5650"/>
                      </a:cubicBezTo>
                      <a:cubicBezTo>
                        <a:pt x="3979" y="5670"/>
                        <a:pt x="4019" y="5670"/>
                        <a:pt x="4039" y="569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684;p14">
                  <a:extLst>
                    <a:ext uri="{FF2B5EF4-FFF2-40B4-BE49-F238E27FC236}">
                      <a16:creationId xmlns:a16="http://schemas.microsoft.com/office/drawing/2014/main" id="{65F2A695-F2C7-F570-3CB3-3D3C1F349638}"/>
                    </a:ext>
                  </a:extLst>
                </p:cNvPr>
                <p:cNvSpPr/>
                <p:nvPr/>
              </p:nvSpPr>
              <p:spPr>
                <a:xfrm>
                  <a:off x="2411525" y="-3769275"/>
                  <a:ext cx="544075" cy="1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" h="7799" extrusionOk="0">
                      <a:moveTo>
                        <a:pt x="11001" y="7202"/>
                      </a:moveTo>
                      <a:cubicBezTo>
                        <a:pt x="10882" y="7142"/>
                        <a:pt x="10782" y="7062"/>
                        <a:pt x="10683" y="7042"/>
                      </a:cubicBezTo>
                      <a:cubicBezTo>
                        <a:pt x="10623" y="7023"/>
                        <a:pt x="10524" y="7102"/>
                        <a:pt x="10484" y="7142"/>
                      </a:cubicBezTo>
                      <a:cubicBezTo>
                        <a:pt x="10464" y="7162"/>
                        <a:pt x="10524" y="7261"/>
                        <a:pt x="10563" y="7321"/>
                      </a:cubicBezTo>
                      <a:cubicBezTo>
                        <a:pt x="10524" y="7361"/>
                        <a:pt x="10464" y="7381"/>
                        <a:pt x="10424" y="7400"/>
                      </a:cubicBezTo>
                      <a:cubicBezTo>
                        <a:pt x="10245" y="7619"/>
                        <a:pt x="10026" y="7759"/>
                        <a:pt x="9728" y="7739"/>
                      </a:cubicBezTo>
                      <a:cubicBezTo>
                        <a:pt x="9648" y="7739"/>
                        <a:pt x="9589" y="7778"/>
                        <a:pt x="9529" y="7798"/>
                      </a:cubicBezTo>
                      <a:cubicBezTo>
                        <a:pt x="9429" y="7659"/>
                        <a:pt x="9370" y="7500"/>
                        <a:pt x="9171" y="7560"/>
                      </a:cubicBezTo>
                      <a:cubicBezTo>
                        <a:pt x="9071" y="7599"/>
                        <a:pt x="9012" y="7560"/>
                        <a:pt x="8932" y="7500"/>
                      </a:cubicBezTo>
                      <a:cubicBezTo>
                        <a:pt x="8872" y="7420"/>
                        <a:pt x="8793" y="7361"/>
                        <a:pt x="8733" y="7301"/>
                      </a:cubicBezTo>
                      <a:cubicBezTo>
                        <a:pt x="8673" y="7321"/>
                        <a:pt x="8654" y="7321"/>
                        <a:pt x="8634" y="7321"/>
                      </a:cubicBezTo>
                      <a:cubicBezTo>
                        <a:pt x="8594" y="7361"/>
                        <a:pt x="8574" y="7400"/>
                        <a:pt x="8534" y="7440"/>
                      </a:cubicBezTo>
                      <a:cubicBezTo>
                        <a:pt x="8375" y="7619"/>
                        <a:pt x="8335" y="7619"/>
                        <a:pt x="8176" y="7460"/>
                      </a:cubicBezTo>
                      <a:cubicBezTo>
                        <a:pt x="8116" y="7381"/>
                        <a:pt x="8037" y="7301"/>
                        <a:pt x="7957" y="7281"/>
                      </a:cubicBezTo>
                      <a:cubicBezTo>
                        <a:pt x="7798" y="7261"/>
                        <a:pt x="7599" y="7221"/>
                        <a:pt x="7440" y="7261"/>
                      </a:cubicBezTo>
                      <a:cubicBezTo>
                        <a:pt x="7281" y="7301"/>
                        <a:pt x="7142" y="7440"/>
                        <a:pt x="6983" y="7520"/>
                      </a:cubicBezTo>
                      <a:cubicBezTo>
                        <a:pt x="6863" y="7480"/>
                        <a:pt x="6744" y="7361"/>
                        <a:pt x="6585" y="7480"/>
                      </a:cubicBezTo>
                      <a:cubicBezTo>
                        <a:pt x="6565" y="7500"/>
                        <a:pt x="6505" y="7480"/>
                        <a:pt x="6485" y="7480"/>
                      </a:cubicBezTo>
                      <a:cubicBezTo>
                        <a:pt x="6446" y="7221"/>
                        <a:pt x="6306" y="7381"/>
                        <a:pt x="6187" y="7400"/>
                      </a:cubicBezTo>
                      <a:cubicBezTo>
                        <a:pt x="6087" y="7420"/>
                        <a:pt x="5968" y="7301"/>
                        <a:pt x="5889" y="7341"/>
                      </a:cubicBezTo>
                      <a:cubicBezTo>
                        <a:pt x="5530" y="7480"/>
                        <a:pt x="5172" y="7341"/>
                        <a:pt x="4834" y="7281"/>
                      </a:cubicBezTo>
                      <a:cubicBezTo>
                        <a:pt x="4476" y="7221"/>
                        <a:pt x="4118" y="7162"/>
                        <a:pt x="3740" y="7162"/>
                      </a:cubicBezTo>
                      <a:cubicBezTo>
                        <a:pt x="3561" y="7162"/>
                        <a:pt x="3362" y="7142"/>
                        <a:pt x="3203" y="7082"/>
                      </a:cubicBezTo>
                      <a:cubicBezTo>
                        <a:pt x="3044" y="7023"/>
                        <a:pt x="2805" y="7082"/>
                        <a:pt x="2785" y="6824"/>
                      </a:cubicBezTo>
                      <a:cubicBezTo>
                        <a:pt x="2785" y="6804"/>
                        <a:pt x="2726" y="6804"/>
                        <a:pt x="2706" y="6824"/>
                      </a:cubicBezTo>
                      <a:cubicBezTo>
                        <a:pt x="2606" y="6983"/>
                        <a:pt x="2487" y="6903"/>
                        <a:pt x="2348" y="6844"/>
                      </a:cubicBezTo>
                      <a:cubicBezTo>
                        <a:pt x="1890" y="6585"/>
                        <a:pt x="1393" y="6446"/>
                        <a:pt x="915" y="6485"/>
                      </a:cubicBezTo>
                      <a:cubicBezTo>
                        <a:pt x="677" y="6505"/>
                        <a:pt x="438" y="6446"/>
                        <a:pt x="199" y="6366"/>
                      </a:cubicBezTo>
                      <a:cubicBezTo>
                        <a:pt x="259" y="6287"/>
                        <a:pt x="299" y="6227"/>
                        <a:pt x="378" y="6147"/>
                      </a:cubicBezTo>
                      <a:cubicBezTo>
                        <a:pt x="239" y="6068"/>
                        <a:pt x="120" y="5988"/>
                        <a:pt x="0" y="5909"/>
                      </a:cubicBezTo>
                      <a:cubicBezTo>
                        <a:pt x="120" y="5849"/>
                        <a:pt x="199" y="5869"/>
                        <a:pt x="279" y="5889"/>
                      </a:cubicBezTo>
                      <a:cubicBezTo>
                        <a:pt x="577" y="5968"/>
                        <a:pt x="856" y="6028"/>
                        <a:pt x="1154" y="5849"/>
                      </a:cubicBezTo>
                      <a:cubicBezTo>
                        <a:pt x="1234" y="5789"/>
                        <a:pt x="1413" y="5749"/>
                        <a:pt x="1512" y="5789"/>
                      </a:cubicBezTo>
                      <a:cubicBezTo>
                        <a:pt x="1811" y="5889"/>
                        <a:pt x="2109" y="5690"/>
                        <a:pt x="2387" y="5829"/>
                      </a:cubicBezTo>
                      <a:cubicBezTo>
                        <a:pt x="2447" y="5849"/>
                        <a:pt x="2527" y="5789"/>
                        <a:pt x="2606" y="5789"/>
                      </a:cubicBezTo>
                      <a:cubicBezTo>
                        <a:pt x="3004" y="5789"/>
                        <a:pt x="3382" y="5650"/>
                        <a:pt x="3780" y="5670"/>
                      </a:cubicBezTo>
                      <a:cubicBezTo>
                        <a:pt x="4038" y="5710"/>
                        <a:pt x="4297" y="5650"/>
                        <a:pt x="4536" y="5670"/>
                      </a:cubicBezTo>
                      <a:cubicBezTo>
                        <a:pt x="5033" y="5730"/>
                        <a:pt x="5550" y="5531"/>
                        <a:pt x="6048" y="5690"/>
                      </a:cubicBezTo>
                      <a:cubicBezTo>
                        <a:pt x="6087" y="5710"/>
                        <a:pt x="6147" y="5710"/>
                        <a:pt x="6207" y="5690"/>
                      </a:cubicBezTo>
                      <a:cubicBezTo>
                        <a:pt x="6545" y="5550"/>
                        <a:pt x="6943" y="5670"/>
                        <a:pt x="7281" y="5451"/>
                      </a:cubicBezTo>
                      <a:cubicBezTo>
                        <a:pt x="7301" y="5451"/>
                        <a:pt x="7341" y="5451"/>
                        <a:pt x="7380" y="5451"/>
                      </a:cubicBezTo>
                      <a:cubicBezTo>
                        <a:pt x="8156" y="5352"/>
                        <a:pt x="8892" y="5153"/>
                        <a:pt x="9648" y="4954"/>
                      </a:cubicBezTo>
                      <a:cubicBezTo>
                        <a:pt x="10325" y="4755"/>
                        <a:pt x="11041" y="4596"/>
                        <a:pt x="11717" y="4397"/>
                      </a:cubicBezTo>
                      <a:cubicBezTo>
                        <a:pt x="12015" y="4317"/>
                        <a:pt x="12314" y="4198"/>
                        <a:pt x="12612" y="4178"/>
                      </a:cubicBezTo>
                      <a:cubicBezTo>
                        <a:pt x="12950" y="4138"/>
                        <a:pt x="13169" y="3860"/>
                        <a:pt x="13488" y="3780"/>
                      </a:cubicBezTo>
                      <a:cubicBezTo>
                        <a:pt x="13746" y="3700"/>
                        <a:pt x="14005" y="3621"/>
                        <a:pt x="14243" y="3502"/>
                      </a:cubicBezTo>
                      <a:cubicBezTo>
                        <a:pt x="14482" y="3402"/>
                        <a:pt x="14721" y="3243"/>
                        <a:pt x="14960" y="3124"/>
                      </a:cubicBezTo>
                      <a:cubicBezTo>
                        <a:pt x="15019" y="3084"/>
                        <a:pt x="15099" y="3084"/>
                        <a:pt x="15158" y="3044"/>
                      </a:cubicBezTo>
                      <a:cubicBezTo>
                        <a:pt x="15517" y="2905"/>
                        <a:pt x="15914" y="2865"/>
                        <a:pt x="16193" y="2527"/>
                      </a:cubicBezTo>
                      <a:cubicBezTo>
                        <a:pt x="16253" y="2447"/>
                        <a:pt x="16372" y="2407"/>
                        <a:pt x="16471" y="2388"/>
                      </a:cubicBezTo>
                      <a:cubicBezTo>
                        <a:pt x="16650" y="2328"/>
                        <a:pt x="16829" y="2288"/>
                        <a:pt x="16949" y="2268"/>
                      </a:cubicBezTo>
                      <a:cubicBezTo>
                        <a:pt x="17068" y="2129"/>
                        <a:pt x="17148" y="2010"/>
                        <a:pt x="17247" y="1930"/>
                      </a:cubicBezTo>
                      <a:cubicBezTo>
                        <a:pt x="17585" y="1632"/>
                        <a:pt x="17943" y="1373"/>
                        <a:pt x="18302" y="1095"/>
                      </a:cubicBezTo>
                      <a:cubicBezTo>
                        <a:pt x="18421" y="995"/>
                        <a:pt x="18500" y="836"/>
                        <a:pt x="18640" y="756"/>
                      </a:cubicBezTo>
                      <a:cubicBezTo>
                        <a:pt x="18998" y="538"/>
                        <a:pt x="19356" y="339"/>
                        <a:pt x="19734" y="160"/>
                      </a:cubicBezTo>
                      <a:cubicBezTo>
                        <a:pt x="19893" y="80"/>
                        <a:pt x="20072" y="20"/>
                        <a:pt x="20251" y="20"/>
                      </a:cubicBezTo>
                      <a:cubicBezTo>
                        <a:pt x="20569" y="0"/>
                        <a:pt x="20868" y="80"/>
                        <a:pt x="21106" y="319"/>
                      </a:cubicBezTo>
                      <a:cubicBezTo>
                        <a:pt x="21365" y="617"/>
                        <a:pt x="21524" y="975"/>
                        <a:pt x="21663" y="1333"/>
                      </a:cubicBezTo>
                      <a:cubicBezTo>
                        <a:pt x="21763" y="1552"/>
                        <a:pt x="21743" y="1831"/>
                        <a:pt x="21743" y="2089"/>
                      </a:cubicBezTo>
                      <a:cubicBezTo>
                        <a:pt x="21743" y="2388"/>
                        <a:pt x="21663" y="2686"/>
                        <a:pt x="21663" y="3004"/>
                      </a:cubicBezTo>
                      <a:cubicBezTo>
                        <a:pt x="21663" y="3203"/>
                        <a:pt x="21604" y="3382"/>
                        <a:pt x="21445" y="3521"/>
                      </a:cubicBezTo>
                      <a:cubicBezTo>
                        <a:pt x="21305" y="3661"/>
                        <a:pt x="21285" y="3820"/>
                        <a:pt x="21285" y="4019"/>
                      </a:cubicBezTo>
                      <a:cubicBezTo>
                        <a:pt x="21146" y="4118"/>
                        <a:pt x="20947" y="3919"/>
                        <a:pt x="20748" y="4098"/>
                      </a:cubicBezTo>
                      <a:cubicBezTo>
                        <a:pt x="20868" y="4178"/>
                        <a:pt x="20987" y="4238"/>
                        <a:pt x="21087" y="4317"/>
                      </a:cubicBezTo>
                      <a:cubicBezTo>
                        <a:pt x="20888" y="4436"/>
                        <a:pt x="20709" y="4456"/>
                        <a:pt x="20510" y="4357"/>
                      </a:cubicBezTo>
                      <a:cubicBezTo>
                        <a:pt x="20549" y="4476"/>
                        <a:pt x="20569" y="4556"/>
                        <a:pt x="20609" y="4635"/>
                      </a:cubicBezTo>
                      <a:cubicBezTo>
                        <a:pt x="20510" y="4735"/>
                        <a:pt x="20410" y="4874"/>
                        <a:pt x="20291" y="4974"/>
                      </a:cubicBezTo>
                      <a:cubicBezTo>
                        <a:pt x="20231" y="5033"/>
                        <a:pt x="20092" y="5113"/>
                        <a:pt x="20012" y="4993"/>
                      </a:cubicBezTo>
                      <a:cubicBezTo>
                        <a:pt x="19893" y="4814"/>
                        <a:pt x="19754" y="4974"/>
                        <a:pt x="19595" y="4934"/>
                      </a:cubicBezTo>
                      <a:cubicBezTo>
                        <a:pt x="19674" y="5013"/>
                        <a:pt x="19774" y="5033"/>
                        <a:pt x="19714" y="5153"/>
                      </a:cubicBezTo>
                      <a:cubicBezTo>
                        <a:pt x="19535" y="5192"/>
                        <a:pt x="19356" y="5252"/>
                        <a:pt x="19177" y="5292"/>
                      </a:cubicBezTo>
                      <a:cubicBezTo>
                        <a:pt x="19057" y="5550"/>
                        <a:pt x="18799" y="5550"/>
                        <a:pt x="18580" y="5610"/>
                      </a:cubicBezTo>
                      <a:cubicBezTo>
                        <a:pt x="18600" y="5650"/>
                        <a:pt x="18620" y="5690"/>
                        <a:pt x="18620" y="5710"/>
                      </a:cubicBezTo>
                      <a:cubicBezTo>
                        <a:pt x="18640" y="5769"/>
                        <a:pt x="18620" y="5809"/>
                        <a:pt x="18640" y="5869"/>
                      </a:cubicBezTo>
                      <a:cubicBezTo>
                        <a:pt x="18580" y="5869"/>
                        <a:pt x="18520" y="5869"/>
                        <a:pt x="18481" y="5849"/>
                      </a:cubicBezTo>
                      <a:cubicBezTo>
                        <a:pt x="18421" y="5809"/>
                        <a:pt x="18381" y="5769"/>
                        <a:pt x="18321" y="5710"/>
                      </a:cubicBezTo>
                      <a:cubicBezTo>
                        <a:pt x="18262" y="5849"/>
                        <a:pt x="18222" y="6008"/>
                        <a:pt x="18043" y="6008"/>
                      </a:cubicBezTo>
                      <a:cubicBezTo>
                        <a:pt x="17963" y="5988"/>
                        <a:pt x="17884" y="5948"/>
                        <a:pt x="17824" y="5948"/>
                      </a:cubicBezTo>
                      <a:cubicBezTo>
                        <a:pt x="17725" y="5948"/>
                        <a:pt x="17645" y="5968"/>
                        <a:pt x="17566" y="5988"/>
                      </a:cubicBezTo>
                      <a:cubicBezTo>
                        <a:pt x="17506" y="5769"/>
                        <a:pt x="17426" y="5730"/>
                        <a:pt x="17347" y="5829"/>
                      </a:cubicBezTo>
                      <a:cubicBezTo>
                        <a:pt x="17287" y="5909"/>
                        <a:pt x="17267" y="5968"/>
                        <a:pt x="17168" y="5988"/>
                      </a:cubicBezTo>
                      <a:cubicBezTo>
                        <a:pt x="17068" y="6008"/>
                        <a:pt x="16969" y="6088"/>
                        <a:pt x="16889" y="6127"/>
                      </a:cubicBezTo>
                      <a:lnTo>
                        <a:pt x="16909" y="6107"/>
                      </a:lnTo>
                      <a:cubicBezTo>
                        <a:pt x="16869" y="6088"/>
                        <a:pt x="16810" y="6048"/>
                        <a:pt x="16810" y="6048"/>
                      </a:cubicBezTo>
                      <a:cubicBezTo>
                        <a:pt x="16829" y="5968"/>
                        <a:pt x="16869" y="5889"/>
                        <a:pt x="16909" y="5809"/>
                      </a:cubicBezTo>
                      <a:cubicBezTo>
                        <a:pt x="16750" y="5670"/>
                        <a:pt x="16750" y="5670"/>
                        <a:pt x="16631" y="5889"/>
                      </a:cubicBezTo>
                      <a:cubicBezTo>
                        <a:pt x="16551" y="5869"/>
                        <a:pt x="16471" y="5869"/>
                        <a:pt x="16372" y="5869"/>
                      </a:cubicBezTo>
                      <a:cubicBezTo>
                        <a:pt x="16272" y="5869"/>
                        <a:pt x="16193" y="5909"/>
                        <a:pt x="16074" y="5928"/>
                      </a:cubicBezTo>
                      <a:cubicBezTo>
                        <a:pt x="16113" y="6088"/>
                        <a:pt x="16253" y="6088"/>
                        <a:pt x="16352" y="6107"/>
                      </a:cubicBezTo>
                      <a:cubicBezTo>
                        <a:pt x="16432" y="6127"/>
                        <a:pt x="16531" y="6107"/>
                        <a:pt x="16650" y="6107"/>
                      </a:cubicBezTo>
                      <a:cubicBezTo>
                        <a:pt x="16631" y="6207"/>
                        <a:pt x="16611" y="6247"/>
                        <a:pt x="16611" y="6306"/>
                      </a:cubicBezTo>
                      <a:cubicBezTo>
                        <a:pt x="16452" y="6386"/>
                        <a:pt x="16233" y="6227"/>
                        <a:pt x="16093" y="6426"/>
                      </a:cubicBezTo>
                      <a:cubicBezTo>
                        <a:pt x="16093" y="6466"/>
                        <a:pt x="16074" y="6545"/>
                        <a:pt x="16113" y="6565"/>
                      </a:cubicBezTo>
                      <a:cubicBezTo>
                        <a:pt x="16153" y="6625"/>
                        <a:pt x="16233" y="6645"/>
                        <a:pt x="16292" y="6684"/>
                      </a:cubicBezTo>
                      <a:cubicBezTo>
                        <a:pt x="16253" y="6704"/>
                        <a:pt x="16213" y="6744"/>
                        <a:pt x="16193" y="6744"/>
                      </a:cubicBezTo>
                      <a:cubicBezTo>
                        <a:pt x="16014" y="6744"/>
                        <a:pt x="15835" y="6724"/>
                        <a:pt x="15656" y="6744"/>
                      </a:cubicBezTo>
                      <a:cubicBezTo>
                        <a:pt x="15477" y="6764"/>
                        <a:pt x="15318" y="6844"/>
                        <a:pt x="15158" y="6844"/>
                      </a:cubicBezTo>
                      <a:cubicBezTo>
                        <a:pt x="14840" y="6883"/>
                        <a:pt x="14761" y="6903"/>
                        <a:pt x="14383" y="7142"/>
                      </a:cubicBezTo>
                      <a:lnTo>
                        <a:pt x="14403" y="7142"/>
                      </a:lnTo>
                      <a:cubicBezTo>
                        <a:pt x="14263" y="7062"/>
                        <a:pt x="14124" y="6983"/>
                        <a:pt x="13985" y="6903"/>
                      </a:cubicBezTo>
                      <a:cubicBezTo>
                        <a:pt x="13647" y="7042"/>
                        <a:pt x="13289" y="7202"/>
                        <a:pt x="12931" y="7381"/>
                      </a:cubicBezTo>
                      <a:cubicBezTo>
                        <a:pt x="12851" y="7361"/>
                        <a:pt x="12771" y="7321"/>
                        <a:pt x="12692" y="7321"/>
                      </a:cubicBezTo>
                      <a:cubicBezTo>
                        <a:pt x="12553" y="7321"/>
                        <a:pt x="12513" y="7202"/>
                        <a:pt x="12433" y="7142"/>
                      </a:cubicBezTo>
                      <a:cubicBezTo>
                        <a:pt x="12274" y="7062"/>
                        <a:pt x="12274" y="7321"/>
                        <a:pt x="12115" y="7281"/>
                      </a:cubicBezTo>
                      <a:cubicBezTo>
                        <a:pt x="12015" y="7261"/>
                        <a:pt x="11896" y="7261"/>
                        <a:pt x="11797" y="7321"/>
                      </a:cubicBezTo>
                      <a:cubicBezTo>
                        <a:pt x="11717" y="7361"/>
                        <a:pt x="11657" y="7460"/>
                        <a:pt x="11598" y="7540"/>
                      </a:cubicBezTo>
                      <a:cubicBezTo>
                        <a:pt x="11458" y="7460"/>
                        <a:pt x="11279" y="7500"/>
                        <a:pt x="11279" y="7261"/>
                      </a:cubicBezTo>
                      <a:cubicBezTo>
                        <a:pt x="11260" y="7122"/>
                        <a:pt x="11080" y="7122"/>
                        <a:pt x="10961" y="7182"/>
                      </a:cubicBezTo>
                      <a:close/>
                      <a:moveTo>
                        <a:pt x="20032" y="2527"/>
                      </a:moveTo>
                      <a:cubicBezTo>
                        <a:pt x="20032" y="2567"/>
                        <a:pt x="20032" y="2586"/>
                        <a:pt x="20032" y="2606"/>
                      </a:cubicBezTo>
                      <a:cubicBezTo>
                        <a:pt x="20012" y="2606"/>
                        <a:pt x="19992" y="2586"/>
                        <a:pt x="19953" y="2567"/>
                      </a:cubicBezTo>
                      <a:cubicBezTo>
                        <a:pt x="19953" y="2586"/>
                        <a:pt x="19933" y="2606"/>
                        <a:pt x="19933" y="2646"/>
                      </a:cubicBezTo>
                      <a:cubicBezTo>
                        <a:pt x="19933" y="2626"/>
                        <a:pt x="19953" y="2606"/>
                        <a:pt x="19953" y="2586"/>
                      </a:cubicBezTo>
                      <a:cubicBezTo>
                        <a:pt x="19973" y="2567"/>
                        <a:pt x="20012" y="2547"/>
                        <a:pt x="20032" y="2527"/>
                      </a:cubicBezTo>
                      <a:close/>
                      <a:moveTo>
                        <a:pt x="19117" y="4974"/>
                      </a:moveTo>
                      <a:cubicBezTo>
                        <a:pt x="19137" y="4954"/>
                        <a:pt x="19117" y="4934"/>
                        <a:pt x="19117" y="4914"/>
                      </a:cubicBezTo>
                      <a:cubicBezTo>
                        <a:pt x="19097" y="4934"/>
                        <a:pt x="19077" y="4934"/>
                        <a:pt x="19057" y="4954"/>
                      </a:cubicBezTo>
                      <a:cubicBezTo>
                        <a:pt x="19057" y="4993"/>
                        <a:pt x="19077" y="5013"/>
                        <a:pt x="19077" y="5053"/>
                      </a:cubicBezTo>
                      <a:cubicBezTo>
                        <a:pt x="19038" y="5053"/>
                        <a:pt x="19018" y="5053"/>
                        <a:pt x="18978" y="5053"/>
                      </a:cubicBezTo>
                      <a:cubicBezTo>
                        <a:pt x="18978" y="5073"/>
                        <a:pt x="18978" y="5113"/>
                        <a:pt x="18978" y="5133"/>
                      </a:cubicBezTo>
                      <a:cubicBezTo>
                        <a:pt x="18978" y="5133"/>
                        <a:pt x="18998" y="5133"/>
                        <a:pt x="19018" y="5133"/>
                      </a:cubicBezTo>
                      <a:cubicBezTo>
                        <a:pt x="19038" y="5093"/>
                        <a:pt x="19038" y="5073"/>
                        <a:pt x="19057" y="5033"/>
                      </a:cubicBezTo>
                      <a:cubicBezTo>
                        <a:pt x="19077" y="5013"/>
                        <a:pt x="19097" y="4993"/>
                        <a:pt x="19117" y="4974"/>
                      </a:cubicBezTo>
                      <a:close/>
                      <a:moveTo>
                        <a:pt x="20171" y="1453"/>
                      </a:moveTo>
                      <a:cubicBezTo>
                        <a:pt x="20231" y="1313"/>
                        <a:pt x="20231" y="1313"/>
                        <a:pt x="20012" y="1214"/>
                      </a:cubicBezTo>
                      <a:cubicBezTo>
                        <a:pt x="20092" y="1333"/>
                        <a:pt x="20132" y="1393"/>
                        <a:pt x="20171" y="1453"/>
                      </a:cubicBezTo>
                      <a:close/>
                      <a:moveTo>
                        <a:pt x="10006" y="7321"/>
                      </a:moveTo>
                      <a:cubicBezTo>
                        <a:pt x="9986" y="7281"/>
                        <a:pt x="9947" y="7241"/>
                        <a:pt x="9907" y="7221"/>
                      </a:cubicBezTo>
                      <a:cubicBezTo>
                        <a:pt x="9887" y="7261"/>
                        <a:pt x="9847" y="7281"/>
                        <a:pt x="9807" y="7321"/>
                      </a:cubicBezTo>
                      <a:cubicBezTo>
                        <a:pt x="9827" y="7341"/>
                        <a:pt x="9867" y="7361"/>
                        <a:pt x="9887" y="7400"/>
                      </a:cubicBezTo>
                      <a:cubicBezTo>
                        <a:pt x="9927" y="7381"/>
                        <a:pt x="9967" y="7341"/>
                        <a:pt x="10006" y="7321"/>
                      </a:cubicBezTo>
                      <a:close/>
                      <a:moveTo>
                        <a:pt x="1353" y="6048"/>
                      </a:moveTo>
                      <a:cubicBezTo>
                        <a:pt x="1373" y="6048"/>
                        <a:pt x="1393" y="6068"/>
                        <a:pt x="1393" y="6048"/>
                      </a:cubicBezTo>
                      <a:cubicBezTo>
                        <a:pt x="1413" y="6048"/>
                        <a:pt x="1433" y="6048"/>
                        <a:pt x="1452" y="6048"/>
                      </a:cubicBezTo>
                      <a:cubicBezTo>
                        <a:pt x="1413" y="6048"/>
                        <a:pt x="1393" y="6048"/>
                        <a:pt x="1353" y="6048"/>
                      </a:cubicBezTo>
                      <a:cubicBezTo>
                        <a:pt x="1353" y="6048"/>
                        <a:pt x="1353" y="6048"/>
                        <a:pt x="1353" y="6048"/>
                      </a:cubicBezTo>
                      <a:close/>
                      <a:moveTo>
                        <a:pt x="5690" y="6983"/>
                      </a:moveTo>
                      <a:cubicBezTo>
                        <a:pt x="5650" y="7003"/>
                        <a:pt x="5610" y="7023"/>
                        <a:pt x="5570" y="7042"/>
                      </a:cubicBezTo>
                      <a:cubicBezTo>
                        <a:pt x="5590" y="7082"/>
                        <a:pt x="5610" y="7122"/>
                        <a:pt x="5650" y="7142"/>
                      </a:cubicBezTo>
                      <a:cubicBezTo>
                        <a:pt x="5670" y="7142"/>
                        <a:pt x="5709" y="7102"/>
                        <a:pt x="5749" y="7082"/>
                      </a:cubicBezTo>
                      <a:cubicBezTo>
                        <a:pt x="5729" y="7042"/>
                        <a:pt x="5709" y="6983"/>
                        <a:pt x="5690" y="6983"/>
                      </a:cubicBezTo>
                      <a:close/>
                      <a:moveTo>
                        <a:pt x="18600" y="5113"/>
                      </a:moveTo>
                      <a:cubicBezTo>
                        <a:pt x="18660" y="5133"/>
                        <a:pt x="18719" y="5133"/>
                        <a:pt x="18779" y="5133"/>
                      </a:cubicBezTo>
                      <a:cubicBezTo>
                        <a:pt x="18779" y="5133"/>
                        <a:pt x="18779" y="5093"/>
                        <a:pt x="18779" y="5093"/>
                      </a:cubicBezTo>
                      <a:cubicBezTo>
                        <a:pt x="18719" y="5073"/>
                        <a:pt x="18660" y="5053"/>
                        <a:pt x="18600" y="5053"/>
                      </a:cubicBezTo>
                      <a:cubicBezTo>
                        <a:pt x="18600" y="5053"/>
                        <a:pt x="18580" y="5073"/>
                        <a:pt x="18580" y="5073"/>
                      </a:cubicBezTo>
                      <a:cubicBezTo>
                        <a:pt x="18580" y="5093"/>
                        <a:pt x="18580" y="5113"/>
                        <a:pt x="18600" y="5113"/>
                      </a:cubicBezTo>
                      <a:close/>
                      <a:moveTo>
                        <a:pt x="3601" y="6963"/>
                      </a:moveTo>
                      <a:cubicBezTo>
                        <a:pt x="3621" y="6983"/>
                        <a:pt x="3641" y="7023"/>
                        <a:pt x="3661" y="7023"/>
                      </a:cubicBezTo>
                      <a:cubicBezTo>
                        <a:pt x="3661" y="7042"/>
                        <a:pt x="3680" y="7023"/>
                        <a:pt x="3700" y="7003"/>
                      </a:cubicBezTo>
                      <a:cubicBezTo>
                        <a:pt x="3680" y="6983"/>
                        <a:pt x="3641" y="6963"/>
                        <a:pt x="3621" y="6923"/>
                      </a:cubicBezTo>
                      <a:cubicBezTo>
                        <a:pt x="3621" y="6943"/>
                        <a:pt x="3601" y="6963"/>
                        <a:pt x="3601" y="6963"/>
                      </a:cubicBezTo>
                      <a:close/>
                      <a:moveTo>
                        <a:pt x="6644" y="7003"/>
                      </a:moveTo>
                      <a:cubicBezTo>
                        <a:pt x="6605" y="7003"/>
                        <a:pt x="6585" y="7003"/>
                        <a:pt x="6545" y="7003"/>
                      </a:cubicBezTo>
                      <a:lnTo>
                        <a:pt x="6545" y="7042"/>
                      </a:lnTo>
                      <a:lnTo>
                        <a:pt x="6644" y="7042"/>
                      </a:lnTo>
                      <a:close/>
                      <a:moveTo>
                        <a:pt x="9986" y="6963"/>
                      </a:moveTo>
                      <a:cubicBezTo>
                        <a:pt x="10006" y="6963"/>
                        <a:pt x="10026" y="6943"/>
                        <a:pt x="10066" y="6923"/>
                      </a:cubicBezTo>
                      <a:cubicBezTo>
                        <a:pt x="10026" y="6883"/>
                        <a:pt x="9986" y="6844"/>
                        <a:pt x="9947" y="6824"/>
                      </a:cubicBezTo>
                      <a:cubicBezTo>
                        <a:pt x="9947" y="6844"/>
                        <a:pt x="9927" y="6863"/>
                        <a:pt x="9887" y="6883"/>
                      </a:cubicBezTo>
                      <a:cubicBezTo>
                        <a:pt x="9927" y="6903"/>
                        <a:pt x="9947" y="6943"/>
                        <a:pt x="9986" y="6963"/>
                      </a:cubicBezTo>
                      <a:close/>
                      <a:moveTo>
                        <a:pt x="12155" y="6983"/>
                      </a:moveTo>
                      <a:lnTo>
                        <a:pt x="12214" y="6883"/>
                      </a:lnTo>
                      <a:cubicBezTo>
                        <a:pt x="12175" y="6883"/>
                        <a:pt x="12155" y="6844"/>
                        <a:pt x="12135" y="6863"/>
                      </a:cubicBezTo>
                      <a:cubicBezTo>
                        <a:pt x="12115" y="6863"/>
                        <a:pt x="12095" y="6903"/>
                        <a:pt x="12095" y="6923"/>
                      </a:cubicBezTo>
                      <a:close/>
                      <a:moveTo>
                        <a:pt x="15815" y="6466"/>
                      </a:moveTo>
                      <a:cubicBezTo>
                        <a:pt x="15795" y="6466"/>
                        <a:pt x="15755" y="6466"/>
                        <a:pt x="15735" y="6485"/>
                      </a:cubicBezTo>
                      <a:cubicBezTo>
                        <a:pt x="15715" y="6485"/>
                        <a:pt x="15715" y="6505"/>
                        <a:pt x="15715" y="6525"/>
                      </a:cubicBezTo>
                      <a:cubicBezTo>
                        <a:pt x="15735" y="6525"/>
                        <a:pt x="15775" y="6525"/>
                        <a:pt x="15795" y="6545"/>
                      </a:cubicBezTo>
                      <a:cubicBezTo>
                        <a:pt x="15815" y="6505"/>
                        <a:pt x="15815" y="6485"/>
                        <a:pt x="15815" y="6466"/>
                      </a:cubicBezTo>
                      <a:close/>
                      <a:moveTo>
                        <a:pt x="17486" y="5411"/>
                      </a:moveTo>
                      <a:cubicBezTo>
                        <a:pt x="17446" y="5451"/>
                        <a:pt x="17426" y="5491"/>
                        <a:pt x="17406" y="5531"/>
                      </a:cubicBezTo>
                      <a:cubicBezTo>
                        <a:pt x="17446" y="5531"/>
                        <a:pt x="17486" y="5550"/>
                        <a:pt x="17506" y="5550"/>
                      </a:cubicBezTo>
                      <a:cubicBezTo>
                        <a:pt x="17526" y="5531"/>
                        <a:pt x="17546" y="5491"/>
                        <a:pt x="17546" y="5471"/>
                      </a:cubicBezTo>
                      <a:cubicBezTo>
                        <a:pt x="17526" y="5451"/>
                        <a:pt x="17506" y="5431"/>
                        <a:pt x="17486" y="5411"/>
                      </a:cubicBezTo>
                      <a:close/>
                      <a:moveTo>
                        <a:pt x="18123" y="3760"/>
                      </a:moveTo>
                      <a:cubicBezTo>
                        <a:pt x="18083" y="3740"/>
                        <a:pt x="18063" y="3720"/>
                        <a:pt x="18023" y="3720"/>
                      </a:cubicBezTo>
                      <a:cubicBezTo>
                        <a:pt x="18023" y="3720"/>
                        <a:pt x="18003" y="3760"/>
                        <a:pt x="18003" y="3760"/>
                      </a:cubicBezTo>
                      <a:cubicBezTo>
                        <a:pt x="18023" y="3780"/>
                        <a:pt x="18023" y="3800"/>
                        <a:pt x="18043" y="3820"/>
                      </a:cubicBezTo>
                      <a:cubicBezTo>
                        <a:pt x="18063" y="3800"/>
                        <a:pt x="18083" y="3780"/>
                        <a:pt x="18123" y="3760"/>
                      </a:cubicBezTo>
                      <a:close/>
                      <a:moveTo>
                        <a:pt x="2248" y="6485"/>
                      </a:moveTo>
                      <a:cubicBezTo>
                        <a:pt x="2248" y="6466"/>
                        <a:pt x="2228" y="6446"/>
                        <a:pt x="2208" y="6406"/>
                      </a:cubicBezTo>
                      <a:cubicBezTo>
                        <a:pt x="2188" y="6426"/>
                        <a:pt x="2169" y="6446"/>
                        <a:pt x="2169" y="6446"/>
                      </a:cubicBezTo>
                      <a:cubicBezTo>
                        <a:pt x="2188" y="6485"/>
                        <a:pt x="2208" y="6505"/>
                        <a:pt x="2208" y="6525"/>
                      </a:cubicBezTo>
                      <a:cubicBezTo>
                        <a:pt x="2228" y="6525"/>
                        <a:pt x="2248" y="6505"/>
                        <a:pt x="2248" y="6485"/>
                      </a:cubicBezTo>
                      <a:close/>
                      <a:moveTo>
                        <a:pt x="4436" y="7042"/>
                      </a:moveTo>
                      <a:lnTo>
                        <a:pt x="4476" y="7023"/>
                      </a:lnTo>
                      <a:lnTo>
                        <a:pt x="4436" y="7023"/>
                      </a:lnTo>
                      <a:close/>
                      <a:moveTo>
                        <a:pt x="9449" y="7122"/>
                      </a:moveTo>
                      <a:cubicBezTo>
                        <a:pt x="9449" y="7122"/>
                        <a:pt x="9449" y="7142"/>
                        <a:pt x="9449" y="7142"/>
                      </a:cubicBezTo>
                      <a:cubicBezTo>
                        <a:pt x="9469" y="7142"/>
                        <a:pt x="9489" y="7142"/>
                        <a:pt x="9509" y="7122"/>
                      </a:cubicBezTo>
                      <a:cubicBezTo>
                        <a:pt x="9489" y="7122"/>
                        <a:pt x="9469" y="7122"/>
                        <a:pt x="9449" y="7122"/>
                      </a:cubicBezTo>
                      <a:close/>
                      <a:moveTo>
                        <a:pt x="10981" y="6804"/>
                      </a:moveTo>
                      <a:cubicBezTo>
                        <a:pt x="10941" y="6804"/>
                        <a:pt x="10921" y="6784"/>
                        <a:pt x="10882" y="6784"/>
                      </a:cubicBezTo>
                      <a:cubicBezTo>
                        <a:pt x="10882" y="6784"/>
                        <a:pt x="10862" y="6804"/>
                        <a:pt x="10862" y="6824"/>
                      </a:cubicBezTo>
                      <a:cubicBezTo>
                        <a:pt x="10882" y="6824"/>
                        <a:pt x="10921" y="6844"/>
                        <a:pt x="10941" y="6844"/>
                      </a:cubicBezTo>
                      <a:cubicBezTo>
                        <a:pt x="10961" y="6824"/>
                        <a:pt x="10961" y="6824"/>
                        <a:pt x="10981" y="6804"/>
                      </a:cubicBezTo>
                      <a:close/>
                      <a:moveTo>
                        <a:pt x="17864" y="5471"/>
                      </a:moveTo>
                      <a:cubicBezTo>
                        <a:pt x="17844" y="5471"/>
                        <a:pt x="17824" y="5491"/>
                        <a:pt x="17804" y="5511"/>
                      </a:cubicBezTo>
                      <a:cubicBezTo>
                        <a:pt x="17824" y="5531"/>
                        <a:pt x="17844" y="5550"/>
                        <a:pt x="17844" y="5550"/>
                      </a:cubicBezTo>
                      <a:cubicBezTo>
                        <a:pt x="17884" y="5531"/>
                        <a:pt x="17904" y="5531"/>
                        <a:pt x="17924" y="5511"/>
                      </a:cubicBezTo>
                      <a:cubicBezTo>
                        <a:pt x="17904" y="5491"/>
                        <a:pt x="17884" y="5471"/>
                        <a:pt x="17864" y="5471"/>
                      </a:cubicBezTo>
                      <a:close/>
                      <a:moveTo>
                        <a:pt x="18361" y="5153"/>
                      </a:moveTo>
                      <a:cubicBezTo>
                        <a:pt x="18341" y="5153"/>
                        <a:pt x="18321" y="5153"/>
                        <a:pt x="18321" y="5153"/>
                      </a:cubicBezTo>
                      <a:cubicBezTo>
                        <a:pt x="18302" y="5173"/>
                        <a:pt x="18302" y="5192"/>
                        <a:pt x="18302" y="5212"/>
                      </a:cubicBezTo>
                      <a:cubicBezTo>
                        <a:pt x="18321" y="5212"/>
                        <a:pt x="18341" y="5212"/>
                        <a:pt x="18341" y="5192"/>
                      </a:cubicBezTo>
                      <a:cubicBezTo>
                        <a:pt x="18361" y="5192"/>
                        <a:pt x="18361" y="5173"/>
                        <a:pt x="18361" y="5153"/>
                      </a:cubicBezTo>
                      <a:close/>
                      <a:moveTo>
                        <a:pt x="19614" y="1492"/>
                      </a:moveTo>
                      <a:cubicBezTo>
                        <a:pt x="19595" y="1472"/>
                        <a:pt x="19575" y="1453"/>
                        <a:pt x="19555" y="1453"/>
                      </a:cubicBezTo>
                      <a:cubicBezTo>
                        <a:pt x="19555" y="1453"/>
                        <a:pt x="19535" y="1472"/>
                        <a:pt x="19535" y="1472"/>
                      </a:cubicBezTo>
                      <a:cubicBezTo>
                        <a:pt x="19555" y="1492"/>
                        <a:pt x="19555" y="1492"/>
                        <a:pt x="19575" y="1492"/>
                      </a:cubicBezTo>
                      <a:cubicBezTo>
                        <a:pt x="19595" y="1492"/>
                        <a:pt x="19614" y="1492"/>
                        <a:pt x="19614" y="1492"/>
                      </a:cubicBezTo>
                      <a:close/>
                      <a:moveTo>
                        <a:pt x="19853" y="1333"/>
                      </a:moveTo>
                      <a:cubicBezTo>
                        <a:pt x="19853" y="1373"/>
                        <a:pt x="19813" y="1393"/>
                        <a:pt x="19813" y="1433"/>
                      </a:cubicBezTo>
                      <a:cubicBezTo>
                        <a:pt x="19813" y="1453"/>
                        <a:pt x="19853" y="1472"/>
                        <a:pt x="19873" y="1492"/>
                      </a:cubicBezTo>
                      <a:cubicBezTo>
                        <a:pt x="19893" y="1472"/>
                        <a:pt x="19893" y="1453"/>
                        <a:pt x="19913" y="1433"/>
                      </a:cubicBezTo>
                      <a:cubicBezTo>
                        <a:pt x="19893" y="1393"/>
                        <a:pt x="19873" y="1373"/>
                        <a:pt x="19853" y="1333"/>
                      </a:cubicBezTo>
                      <a:close/>
                      <a:moveTo>
                        <a:pt x="20450" y="1333"/>
                      </a:moveTo>
                      <a:cubicBezTo>
                        <a:pt x="20430" y="1333"/>
                        <a:pt x="20410" y="1313"/>
                        <a:pt x="20370" y="1313"/>
                      </a:cubicBezTo>
                      <a:cubicBezTo>
                        <a:pt x="20370" y="1313"/>
                        <a:pt x="20350" y="1333"/>
                        <a:pt x="20350" y="1353"/>
                      </a:cubicBezTo>
                      <a:cubicBezTo>
                        <a:pt x="20370" y="1373"/>
                        <a:pt x="20390" y="1373"/>
                        <a:pt x="20410" y="13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685;p14">
                  <a:extLst>
                    <a:ext uri="{FF2B5EF4-FFF2-40B4-BE49-F238E27FC236}">
                      <a16:creationId xmlns:a16="http://schemas.microsoft.com/office/drawing/2014/main" id="{542986AA-545F-AF9D-63FC-9D589C630BC9}"/>
                    </a:ext>
                  </a:extLst>
                </p:cNvPr>
                <p:cNvSpPr/>
                <p:nvPr/>
              </p:nvSpPr>
              <p:spPr>
                <a:xfrm>
                  <a:off x="2274750" y="-3790650"/>
                  <a:ext cx="320300" cy="1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2" h="6187" extrusionOk="0">
                      <a:moveTo>
                        <a:pt x="5571" y="5431"/>
                      </a:moveTo>
                      <a:cubicBezTo>
                        <a:pt x="5352" y="5252"/>
                        <a:pt x="5352" y="5252"/>
                        <a:pt x="5113" y="5431"/>
                      </a:cubicBezTo>
                      <a:lnTo>
                        <a:pt x="5113" y="5411"/>
                      </a:lnTo>
                      <a:cubicBezTo>
                        <a:pt x="4974" y="5451"/>
                        <a:pt x="4835" y="5490"/>
                        <a:pt x="4695" y="5510"/>
                      </a:cubicBezTo>
                      <a:cubicBezTo>
                        <a:pt x="4576" y="5530"/>
                        <a:pt x="4437" y="5510"/>
                        <a:pt x="4337" y="5570"/>
                      </a:cubicBezTo>
                      <a:cubicBezTo>
                        <a:pt x="4198" y="5630"/>
                        <a:pt x="4119" y="5769"/>
                        <a:pt x="3979" y="5590"/>
                      </a:cubicBezTo>
                      <a:cubicBezTo>
                        <a:pt x="3860" y="5650"/>
                        <a:pt x="3741" y="5749"/>
                        <a:pt x="3601" y="5769"/>
                      </a:cubicBezTo>
                      <a:cubicBezTo>
                        <a:pt x="3442" y="5789"/>
                        <a:pt x="3402" y="5888"/>
                        <a:pt x="3303" y="5988"/>
                      </a:cubicBezTo>
                      <a:cubicBezTo>
                        <a:pt x="3283" y="6008"/>
                        <a:pt x="3243" y="5988"/>
                        <a:pt x="3243" y="5988"/>
                      </a:cubicBezTo>
                      <a:cubicBezTo>
                        <a:pt x="3184" y="5908"/>
                        <a:pt x="3124" y="5848"/>
                        <a:pt x="3084" y="5809"/>
                      </a:cubicBezTo>
                      <a:cubicBezTo>
                        <a:pt x="2686" y="5868"/>
                        <a:pt x="2348" y="5928"/>
                        <a:pt x="2010" y="6008"/>
                      </a:cubicBezTo>
                      <a:cubicBezTo>
                        <a:pt x="1851" y="6047"/>
                        <a:pt x="1712" y="6147"/>
                        <a:pt x="1572" y="5988"/>
                      </a:cubicBezTo>
                      <a:cubicBezTo>
                        <a:pt x="1294" y="5988"/>
                        <a:pt x="995" y="5988"/>
                        <a:pt x="717" y="5968"/>
                      </a:cubicBezTo>
                      <a:cubicBezTo>
                        <a:pt x="478" y="6187"/>
                        <a:pt x="279" y="5948"/>
                        <a:pt x="1" y="5928"/>
                      </a:cubicBezTo>
                      <a:cubicBezTo>
                        <a:pt x="100" y="5848"/>
                        <a:pt x="120" y="5789"/>
                        <a:pt x="180" y="5789"/>
                      </a:cubicBezTo>
                      <a:cubicBezTo>
                        <a:pt x="717" y="5630"/>
                        <a:pt x="1274" y="5490"/>
                        <a:pt x="1831" y="5311"/>
                      </a:cubicBezTo>
                      <a:cubicBezTo>
                        <a:pt x="2328" y="5172"/>
                        <a:pt x="2845" y="5053"/>
                        <a:pt x="3303" y="4834"/>
                      </a:cubicBezTo>
                      <a:cubicBezTo>
                        <a:pt x="3681" y="4655"/>
                        <a:pt x="4059" y="4555"/>
                        <a:pt x="4417" y="4396"/>
                      </a:cubicBezTo>
                      <a:cubicBezTo>
                        <a:pt x="4397" y="4456"/>
                        <a:pt x="4377" y="4496"/>
                        <a:pt x="4377" y="4555"/>
                      </a:cubicBezTo>
                      <a:cubicBezTo>
                        <a:pt x="4357" y="4695"/>
                        <a:pt x="4377" y="4715"/>
                        <a:pt x="4556" y="4615"/>
                      </a:cubicBezTo>
                      <a:cubicBezTo>
                        <a:pt x="4497" y="4555"/>
                        <a:pt x="4457" y="4476"/>
                        <a:pt x="4397" y="4416"/>
                      </a:cubicBezTo>
                      <a:cubicBezTo>
                        <a:pt x="4855" y="4337"/>
                        <a:pt x="5213" y="4038"/>
                        <a:pt x="5611" y="3839"/>
                      </a:cubicBezTo>
                      <a:cubicBezTo>
                        <a:pt x="5809" y="3740"/>
                        <a:pt x="5988" y="3581"/>
                        <a:pt x="6247" y="3581"/>
                      </a:cubicBezTo>
                      <a:cubicBezTo>
                        <a:pt x="6287" y="3581"/>
                        <a:pt x="6366" y="3581"/>
                        <a:pt x="6386" y="3541"/>
                      </a:cubicBezTo>
                      <a:cubicBezTo>
                        <a:pt x="6526" y="3322"/>
                        <a:pt x="6764" y="3262"/>
                        <a:pt x="6943" y="3123"/>
                      </a:cubicBezTo>
                      <a:cubicBezTo>
                        <a:pt x="7500" y="2686"/>
                        <a:pt x="8097" y="2327"/>
                        <a:pt x="8714" y="1989"/>
                      </a:cubicBezTo>
                      <a:cubicBezTo>
                        <a:pt x="8793" y="1950"/>
                        <a:pt x="8873" y="1890"/>
                        <a:pt x="8913" y="1810"/>
                      </a:cubicBezTo>
                      <a:cubicBezTo>
                        <a:pt x="9052" y="1552"/>
                        <a:pt x="9311" y="1412"/>
                        <a:pt x="9509" y="1213"/>
                      </a:cubicBezTo>
                      <a:cubicBezTo>
                        <a:pt x="9629" y="1094"/>
                        <a:pt x="9768" y="1015"/>
                        <a:pt x="9947" y="1074"/>
                      </a:cubicBezTo>
                      <a:cubicBezTo>
                        <a:pt x="10027" y="1094"/>
                        <a:pt x="10106" y="1094"/>
                        <a:pt x="10126" y="1015"/>
                      </a:cubicBezTo>
                      <a:cubicBezTo>
                        <a:pt x="10206" y="776"/>
                        <a:pt x="10365" y="895"/>
                        <a:pt x="10504" y="935"/>
                      </a:cubicBezTo>
                      <a:cubicBezTo>
                        <a:pt x="10544" y="935"/>
                        <a:pt x="10564" y="915"/>
                        <a:pt x="10604" y="915"/>
                      </a:cubicBezTo>
                      <a:cubicBezTo>
                        <a:pt x="10623" y="915"/>
                        <a:pt x="10643" y="935"/>
                        <a:pt x="10643" y="935"/>
                      </a:cubicBezTo>
                      <a:cubicBezTo>
                        <a:pt x="10623" y="915"/>
                        <a:pt x="10604" y="875"/>
                        <a:pt x="10584" y="895"/>
                      </a:cubicBezTo>
                      <a:cubicBezTo>
                        <a:pt x="10564" y="895"/>
                        <a:pt x="10544" y="915"/>
                        <a:pt x="10504" y="915"/>
                      </a:cubicBezTo>
                      <a:cubicBezTo>
                        <a:pt x="10484" y="836"/>
                        <a:pt x="10484" y="756"/>
                        <a:pt x="10484" y="637"/>
                      </a:cubicBezTo>
                      <a:cubicBezTo>
                        <a:pt x="10663" y="696"/>
                        <a:pt x="10803" y="676"/>
                        <a:pt x="10942" y="577"/>
                      </a:cubicBezTo>
                      <a:cubicBezTo>
                        <a:pt x="10982" y="557"/>
                        <a:pt x="11061" y="597"/>
                        <a:pt x="11141" y="617"/>
                      </a:cubicBezTo>
                      <a:cubicBezTo>
                        <a:pt x="11121" y="676"/>
                        <a:pt x="11121" y="756"/>
                        <a:pt x="11121" y="836"/>
                      </a:cubicBezTo>
                      <a:cubicBezTo>
                        <a:pt x="11280" y="855"/>
                        <a:pt x="11399" y="875"/>
                        <a:pt x="11558" y="895"/>
                      </a:cubicBezTo>
                      <a:cubicBezTo>
                        <a:pt x="11578" y="816"/>
                        <a:pt x="11598" y="756"/>
                        <a:pt x="11618" y="656"/>
                      </a:cubicBezTo>
                      <a:cubicBezTo>
                        <a:pt x="11439" y="656"/>
                        <a:pt x="11280" y="637"/>
                        <a:pt x="11121" y="637"/>
                      </a:cubicBezTo>
                      <a:cubicBezTo>
                        <a:pt x="11200" y="398"/>
                        <a:pt x="11360" y="239"/>
                        <a:pt x="11618" y="219"/>
                      </a:cubicBezTo>
                      <a:cubicBezTo>
                        <a:pt x="11757" y="199"/>
                        <a:pt x="11897" y="139"/>
                        <a:pt x="12036" y="99"/>
                      </a:cubicBezTo>
                      <a:cubicBezTo>
                        <a:pt x="12334" y="0"/>
                        <a:pt x="12533" y="99"/>
                        <a:pt x="12672" y="398"/>
                      </a:cubicBezTo>
                      <a:cubicBezTo>
                        <a:pt x="12752" y="557"/>
                        <a:pt x="12712" y="676"/>
                        <a:pt x="12672" y="836"/>
                      </a:cubicBezTo>
                      <a:cubicBezTo>
                        <a:pt x="12633" y="955"/>
                        <a:pt x="12812" y="1134"/>
                        <a:pt x="12732" y="1273"/>
                      </a:cubicBezTo>
                      <a:cubicBezTo>
                        <a:pt x="12633" y="1432"/>
                        <a:pt x="12792" y="1591"/>
                        <a:pt x="12653" y="1731"/>
                      </a:cubicBezTo>
                      <a:cubicBezTo>
                        <a:pt x="12493" y="1910"/>
                        <a:pt x="12394" y="2129"/>
                        <a:pt x="12334" y="2347"/>
                      </a:cubicBezTo>
                      <a:cubicBezTo>
                        <a:pt x="12036" y="2447"/>
                        <a:pt x="12036" y="2745"/>
                        <a:pt x="11877" y="2964"/>
                      </a:cubicBezTo>
                      <a:cubicBezTo>
                        <a:pt x="11877" y="2964"/>
                        <a:pt x="11857" y="2984"/>
                        <a:pt x="11837" y="3004"/>
                      </a:cubicBezTo>
                      <a:cubicBezTo>
                        <a:pt x="11519" y="3183"/>
                        <a:pt x="11340" y="3521"/>
                        <a:pt x="11081" y="3720"/>
                      </a:cubicBezTo>
                      <a:cubicBezTo>
                        <a:pt x="11001" y="3720"/>
                        <a:pt x="10922" y="3700"/>
                        <a:pt x="10862" y="3720"/>
                      </a:cubicBezTo>
                      <a:cubicBezTo>
                        <a:pt x="10743" y="3760"/>
                        <a:pt x="10604" y="3780"/>
                        <a:pt x="10504" y="3859"/>
                      </a:cubicBezTo>
                      <a:cubicBezTo>
                        <a:pt x="10425" y="3939"/>
                        <a:pt x="10385" y="4018"/>
                        <a:pt x="10246" y="3939"/>
                      </a:cubicBezTo>
                      <a:cubicBezTo>
                        <a:pt x="10186" y="3919"/>
                        <a:pt x="10106" y="3959"/>
                        <a:pt x="10047" y="3979"/>
                      </a:cubicBezTo>
                      <a:cubicBezTo>
                        <a:pt x="9768" y="4078"/>
                        <a:pt x="9490" y="4197"/>
                        <a:pt x="9211" y="4297"/>
                      </a:cubicBezTo>
                      <a:cubicBezTo>
                        <a:pt x="9211" y="4396"/>
                        <a:pt x="9191" y="4476"/>
                        <a:pt x="9191" y="4575"/>
                      </a:cubicBezTo>
                      <a:cubicBezTo>
                        <a:pt x="8972" y="4575"/>
                        <a:pt x="8793" y="4595"/>
                        <a:pt x="8614" y="4575"/>
                      </a:cubicBezTo>
                      <a:cubicBezTo>
                        <a:pt x="8435" y="4555"/>
                        <a:pt x="8236" y="4575"/>
                        <a:pt x="8117" y="4695"/>
                      </a:cubicBezTo>
                      <a:cubicBezTo>
                        <a:pt x="7898" y="4914"/>
                        <a:pt x="7679" y="4894"/>
                        <a:pt x="7421" y="4854"/>
                      </a:cubicBezTo>
                      <a:cubicBezTo>
                        <a:pt x="7321" y="4834"/>
                        <a:pt x="7242" y="4814"/>
                        <a:pt x="7122" y="4794"/>
                      </a:cubicBezTo>
                      <a:cubicBezTo>
                        <a:pt x="7083" y="4914"/>
                        <a:pt x="7083" y="5033"/>
                        <a:pt x="7003" y="5093"/>
                      </a:cubicBezTo>
                      <a:cubicBezTo>
                        <a:pt x="6665" y="5351"/>
                        <a:pt x="6327" y="5650"/>
                        <a:pt x="5849" y="5451"/>
                      </a:cubicBezTo>
                      <a:cubicBezTo>
                        <a:pt x="5770" y="5411"/>
                        <a:pt x="5670" y="5431"/>
                        <a:pt x="5571" y="5431"/>
                      </a:cubicBezTo>
                      <a:close/>
                      <a:moveTo>
                        <a:pt x="7301" y="4536"/>
                      </a:moveTo>
                      <a:cubicBezTo>
                        <a:pt x="7282" y="4516"/>
                        <a:pt x="7262" y="4496"/>
                        <a:pt x="7222" y="4496"/>
                      </a:cubicBezTo>
                      <a:cubicBezTo>
                        <a:pt x="7222" y="4516"/>
                        <a:pt x="7202" y="4516"/>
                        <a:pt x="7202" y="4536"/>
                      </a:cubicBezTo>
                      <a:cubicBezTo>
                        <a:pt x="7222" y="4575"/>
                        <a:pt x="7242" y="4595"/>
                        <a:pt x="7242" y="4615"/>
                      </a:cubicBezTo>
                      <a:cubicBezTo>
                        <a:pt x="7262" y="4575"/>
                        <a:pt x="7282" y="4555"/>
                        <a:pt x="7301" y="4536"/>
                      </a:cubicBezTo>
                      <a:close/>
                      <a:moveTo>
                        <a:pt x="7719" y="4734"/>
                      </a:moveTo>
                      <a:cubicBezTo>
                        <a:pt x="7739" y="4754"/>
                        <a:pt x="7759" y="4754"/>
                        <a:pt x="7779" y="4754"/>
                      </a:cubicBezTo>
                      <a:cubicBezTo>
                        <a:pt x="7759" y="4734"/>
                        <a:pt x="7759" y="4715"/>
                        <a:pt x="7739" y="4695"/>
                      </a:cubicBezTo>
                      <a:lnTo>
                        <a:pt x="7699" y="4715"/>
                      </a:lnTo>
                      <a:cubicBezTo>
                        <a:pt x="7719" y="4715"/>
                        <a:pt x="7719" y="4734"/>
                        <a:pt x="7719" y="4734"/>
                      </a:cubicBezTo>
                      <a:close/>
                      <a:moveTo>
                        <a:pt x="7003" y="4555"/>
                      </a:moveTo>
                      <a:cubicBezTo>
                        <a:pt x="7003" y="4575"/>
                        <a:pt x="7023" y="4575"/>
                        <a:pt x="7023" y="4595"/>
                      </a:cubicBezTo>
                      <a:cubicBezTo>
                        <a:pt x="7023" y="4595"/>
                        <a:pt x="7043" y="4575"/>
                        <a:pt x="7043" y="4575"/>
                      </a:cubicBezTo>
                      <a:cubicBezTo>
                        <a:pt x="7043" y="4575"/>
                        <a:pt x="7043" y="4555"/>
                        <a:pt x="7043" y="4536"/>
                      </a:cubicBezTo>
                      <a:cubicBezTo>
                        <a:pt x="7023" y="4536"/>
                        <a:pt x="7003" y="4555"/>
                        <a:pt x="7003" y="4555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686;p14">
                  <a:extLst>
                    <a:ext uri="{FF2B5EF4-FFF2-40B4-BE49-F238E27FC236}">
                      <a16:creationId xmlns:a16="http://schemas.microsoft.com/office/drawing/2014/main" id="{8E694320-BDFE-4503-6DC3-EDA47A3A6B9F}"/>
                    </a:ext>
                  </a:extLst>
                </p:cNvPr>
                <p:cNvSpPr/>
                <p:nvPr/>
              </p:nvSpPr>
              <p:spPr>
                <a:xfrm>
                  <a:off x="2586075" y="-3839900"/>
                  <a:ext cx="255150" cy="15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6" h="6228" extrusionOk="0">
                      <a:moveTo>
                        <a:pt x="5531" y="5014"/>
                      </a:moveTo>
                      <a:cubicBezTo>
                        <a:pt x="5312" y="4835"/>
                        <a:pt x="5252" y="4835"/>
                        <a:pt x="5073" y="5014"/>
                      </a:cubicBezTo>
                      <a:lnTo>
                        <a:pt x="5093" y="4994"/>
                      </a:lnTo>
                      <a:cubicBezTo>
                        <a:pt x="4854" y="4954"/>
                        <a:pt x="4636" y="4934"/>
                        <a:pt x="4457" y="5153"/>
                      </a:cubicBezTo>
                      <a:cubicBezTo>
                        <a:pt x="4417" y="5193"/>
                        <a:pt x="4357" y="5213"/>
                        <a:pt x="4297" y="5213"/>
                      </a:cubicBezTo>
                      <a:cubicBezTo>
                        <a:pt x="4039" y="5232"/>
                        <a:pt x="3820" y="5451"/>
                        <a:pt x="3522" y="5431"/>
                      </a:cubicBezTo>
                      <a:cubicBezTo>
                        <a:pt x="3243" y="5392"/>
                        <a:pt x="3004" y="5650"/>
                        <a:pt x="2706" y="5511"/>
                      </a:cubicBezTo>
                      <a:cubicBezTo>
                        <a:pt x="2646" y="5491"/>
                        <a:pt x="2547" y="5531"/>
                        <a:pt x="2507" y="5571"/>
                      </a:cubicBezTo>
                      <a:cubicBezTo>
                        <a:pt x="2149" y="5849"/>
                        <a:pt x="1711" y="5869"/>
                        <a:pt x="1294" y="5909"/>
                      </a:cubicBezTo>
                      <a:cubicBezTo>
                        <a:pt x="1095" y="5929"/>
                        <a:pt x="916" y="5929"/>
                        <a:pt x="776" y="6048"/>
                      </a:cubicBezTo>
                      <a:cubicBezTo>
                        <a:pt x="538" y="6227"/>
                        <a:pt x="279" y="6227"/>
                        <a:pt x="1" y="6167"/>
                      </a:cubicBezTo>
                      <a:cubicBezTo>
                        <a:pt x="279" y="5770"/>
                        <a:pt x="657" y="5590"/>
                        <a:pt x="1055" y="5431"/>
                      </a:cubicBezTo>
                      <a:cubicBezTo>
                        <a:pt x="1294" y="5352"/>
                        <a:pt x="1532" y="5252"/>
                        <a:pt x="1711" y="5113"/>
                      </a:cubicBezTo>
                      <a:cubicBezTo>
                        <a:pt x="1950" y="4954"/>
                        <a:pt x="2229" y="4874"/>
                        <a:pt x="2408" y="4656"/>
                      </a:cubicBezTo>
                      <a:cubicBezTo>
                        <a:pt x="2706" y="4656"/>
                        <a:pt x="2905" y="4437"/>
                        <a:pt x="3104" y="4278"/>
                      </a:cubicBezTo>
                      <a:cubicBezTo>
                        <a:pt x="3283" y="4297"/>
                        <a:pt x="3462" y="4317"/>
                        <a:pt x="3721" y="4337"/>
                      </a:cubicBezTo>
                      <a:cubicBezTo>
                        <a:pt x="3561" y="4258"/>
                        <a:pt x="3482" y="4198"/>
                        <a:pt x="3382" y="4138"/>
                      </a:cubicBezTo>
                      <a:cubicBezTo>
                        <a:pt x="3522" y="4059"/>
                        <a:pt x="3661" y="4039"/>
                        <a:pt x="3740" y="3939"/>
                      </a:cubicBezTo>
                      <a:cubicBezTo>
                        <a:pt x="4079" y="3601"/>
                        <a:pt x="4457" y="3363"/>
                        <a:pt x="4894" y="3164"/>
                      </a:cubicBezTo>
                      <a:cubicBezTo>
                        <a:pt x="4914" y="3144"/>
                        <a:pt x="4934" y="3124"/>
                        <a:pt x="4954" y="3104"/>
                      </a:cubicBezTo>
                      <a:cubicBezTo>
                        <a:pt x="4954" y="3004"/>
                        <a:pt x="4815" y="2965"/>
                        <a:pt x="4894" y="2865"/>
                      </a:cubicBezTo>
                      <a:cubicBezTo>
                        <a:pt x="5113" y="2905"/>
                        <a:pt x="5252" y="2905"/>
                        <a:pt x="5451" y="2806"/>
                      </a:cubicBezTo>
                      <a:cubicBezTo>
                        <a:pt x="5392" y="2746"/>
                        <a:pt x="5332" y="2686"/>
                        <a:pt x="5272" y="2626"/>
                      </a:cubicBezTo>
                      <a:cubicBezTo>
                        <a:pt x="5332" y="2567"/>
                        <a:pt x="5392" y="2507"/>
                        <a:pt x="5451" y="2487"/>
                      </a:cubicBezTo>
                      <a:cubicBezTo>
                        <a:pt x="5829" y="2328"/>
                        <a:pt x="6167" y="2069"/>
                        <a:pt x="6466" y="1811"/>
                      </a:cubicBezTo>
                      <a:cubicBezTo>
                        <a:pt x="6804" y="1532"/>
                        <a:pt x="7242" y="1333"/>
                        <a:pt x="7440" y="896"/>
                      </a:cubicBezTo>
                      <a:cubicBezTo>
                        <a:pt x="7460" y="856"/>
                        <a:pt x="7500" y="816"/>
                        <a:pt x="7560" y="776"/>
                      </a:cubicBezTo>
                      <a:cubicBezTo>
                        <a:pt x="7779" y="637"/>
                        <a:pt x="7997" y="458"/>
                        <a:pt x="8256" y="379"/>
                      </a:cubicBezTo>
                      <a:cubicBezTo>
                        <a:pt x="8594" y="279"/>
                        <a:pt x="8932" y="1"/>
                        <a:pt x="9330" y="200"/>
                      </a:cubicBezTo>
                      <a:cubicBezTo>
                        <a:pt x="9370" y="219"/>
                        <a:pt x="9450" y="180"/>
                        <a:pt x="9489" y="160"/>
                      </a:cubicBezTo>
                      <a:cubicBezTo>
                        <a:pt x="9649" y="100"/>
                        <a:pt x="9748" y="180"/>
                        <a:pt x="9808" y="299"/>
                      </a:cubicBezTo>
                      <a:cubicBezTo>
                        <a:pt x="9947" y="597"/>
                        <a:pt x="10066" y="896"/>
                        <a:pt x="10206" y="1174"/>
                      </a:cubicBezTo>
                      <a:cubicBezTo>
                        <a:pt x="10106" y="1294"/>
                        <a:pt x="10046" y="1373"/>
                        <a:pt x="9987" y="1453"/>
                      </a:cubicBezTo>
                      <a:cubicBezTo>
                        <a:pt x="10066" y="1572"/>
                        <a:pt x="10126" y="1672"/>
                        <a:pt x="10046" y="1811"/>
                      </a:cubicBezTo>
                      <a:cubicBezTo>
                        <a:pt x="9847" y="2149"/>
                        <a:pt x="9629" y="2507"/>
                        <a:pt x="9390" y="2806"/>
                      </a:cubicBezTo>
                      <a:cubicBezTo>
                        <a:pt x="9211" y="3004"/>
                        <a:pt x="9012" y="3164"/>
                        <a:pt x="8733" y="3124"/>
                      </a:cubicBezTo>
                      <a:cubicBezTo>
                        <a:pt x="8614" y="3104"/>
                        <a:pt x="8515" y="3144"/>
                        <a:pt x="8395" y="3164"/>
                      </a:cubicBezTo>
                      <a:cubicBezTo>
                        <a:pt x="8475" y="3303"/>
                        <a:pt x="8694" y="3183"/>
                        <a:pt x="8714" y="3402"/>
                      </a:cubicBezTo>
                      <a:cubicBezTo>
                        <a:pt x="8475" y="3502"/>
                        <a:pt x="8216" y="3621"/>
                        <a:pt x="7978" y="3740"/>
                      </a:cubicBezTo>
                      <a:cubicBezTo>
                        <a:pt x="8057" y="3900"/>
                        <a:pt x="8017" y="4019"/>
                        <a:pt x="7858" y="3999"/>
                      </a:cubicBezTo>
                      <a:cubicBezTo>
                        <a:pt x="7600" y="3979"/>
                        <a:pt x="7381" y="3979"/>
                        <a:pt x="7261" y="4238"/>
                      </a:cubicBezTo>
                      <a:cubicBezTo>
                        <a:pt x="6883" y="4417"/>
                        <a:pt x="6545" y="4636"/>
                        <a:pt x="6088" y="4576"/>
                      </a:cubicBezTo>
                      <a:cubicBezTo>
                        <a:pt x="5869" y="4556"/>
                        <a:pt x="5630" y="4636"/>
                        <a:pt x="5670" y="4974"/>
                      </a:cubicBezTo>
                      <a:cubicBezTo>
                        <a:pt x="5630" y="4974"/>
                        <a:pt x="5571" y="4974"/>
                        <a:pt x="5531" y="4994"/>
                      </a:cubicBezTo>
                      <a:close/>
                      <a:moveTo>
                        <a:pt x="4158" y="4616"/>
                      </a:moveTo>
                      <a:cubicBezTo>
                        <a:pt x="4258" y="4775"/>
                        <a:pt x="4258" y="4775"/>
                        <a:pt x="4556" y="4735"/>
                      </a:cubicBezTo>
                      <a:cubicBezTo>
                        <a:pt x="4476" y="4576"/>
                        <a:pt x="4476" y="4576"/>
                        <a:pt x="4158" y="4616"/>
                      </a:cubicBezTo>
                      <a:close/>
                      <a:moveTo>
                        <a:pt x="5153" y="3124"/>
                      </a:moveTo>
                      <a:cubicBezTo>
                        <a:pt x="5153" y="3144"/>
                        <a:pt x="5153" y="3183"/>
                        <a:pt x="5133" y="3203"/>
                      </a:cubicBezTo>
                      <a:cubicBezTo>
                        <a:pt x="5193" y="3223"/>
                        <a:pt x="5252" y="3243"/>
                        <a:pt x="5312" y="3243"/>
                      </a:cubicBezTo>
                      <a:cubicBezTo>
                        <a:pt x="5332" y="3223"/>
                        <a:pt x="5332" y="3203"/>
                        <a:pt x="5332" y="3183"/>
                      </a:cubicBezTo>
                      <a:cubicBezTo>
                        <a:pt x="5272" y="3164"/>
                        <a:pt x="5212" y="3144"/>
                        <a:pt x="5153" y="3124"/>
                      </a:cubicBezTo>
                      <a:close/>
                      <a:moveTo>
                        <a:pt x="6565" y="2885"/>
                      </a:moveTo>
                      <a:cubicBezTo>
                        <a:pt x="6506" y="2766"/>
                        <a:pt x="6426" y="2726"/>
                        <a:pt x="6346" y="2885"/>
                      </a:cubicBezTo>
                      <a:close/>
                      <a:moveTo>
                        <a:pt x="9032" y="2149"/>
                      </a:moveTo>
                      <a:cubicBezTo>
                        <a:pt x="9012" y="2129"/>
                        <a:pt x="8972" y="2109"/>
                        <a:pt x="8932" y="2089"/>
                      </a:cubicBezTo>
                      <a:cubicBezTo>
                        <a:pt x="8913" y="2109"/>
                        <a:pt x="8893" y="2149"/>
                        <a:pt x="8893" y="2149"/>
                      </a:cubicBezTo>
                      <a:cubicBezTo>
                        <a:pt x="8913" y="2189"/>
                        <a:pt x="8952" y="2189"/>
                        <a:pt x="8972" y="2209"/>
                      </a:cubicBezTo>
                      <a:cubicBezTo>
                        <a:pt x="8992" y="2189"/>
                        <a:pt x="9012" y="2169"/>
                        <a:pt x="9032" y="2149"/>
                      </a:cubicBezTo>
                      <a:close/>
                      <a:moveTo>
                        <a:pt x="3144" y="4695"/>
                      </a:moveTo>
                      <a:cubicBezTo>
                        <a:pt x="3124" y="4656"/>
                        <a:pt x="3104" y="4636"/>
                        <a:pt x="3084" y="4616"/>
                      </a:cubicBezTo>
                      <a:cubicBezTo>
                        <a:pt x="3084" y="4616"/>
                        <a:pt x="3064" y="4636"/>
                        <a:pt x="3064" y="4656"/>
                      </a:cubicBezTo>
                      <a:cubicBezTo>
                        <a:pt x="3064" y="4675"/>
                        <a:pt x="3084" y="4695"/>
                        <a:pt x="3104" y="4715"/>
                      </a:cubicBezTo>
                      <a:cubicBezTo>
                        <a:pt x="3124" y="4715"/>
                        <a:pt x="3144" y="4695"/>
                        <a:pt x="3144" y="4695"/>
                      </a:cubicBezTo>
                      <a:close/>
                      <a:moveTo>
                        <a:pt x="8077" y="3183"/>
                      </a:moveTo>
                      <a:cubicBezTo>
                        <a:pt x="8097" y="3183"/>
                        <a:pt x="8117" y="3164"/>
                        <a:pt x="8117" y="3164"/>
                      </a:cubicBezTo>
                      <a:cubicBezTo>
                        <a:pt x="8117" y="3144"/>
                        <a:pt x="8097" y="3124"/>
                        <a:pt x="8097" y="3104"/>
                      </a:cubicBezTo>
                      <a:cubicBezTo>
                        <a:pt x="8077" y="3104"/>
                        <a:pt x="8077" y="3124"/>
                        <a:pt x="8057" y="3144"/>
                      </a:cubicBezTo>
                      <a:cubicBezTo>
                        <a:pt x="8077" y="3144"/>
                        <a:pt x="8077" y="3164"/>
                        <a:pt x="8077" y="3183"/>
                      </a:cubicBezTo>
                      <a:close/>
                      <a:moveTo>
                        <a:pt x="3601" y="5193"/>
                      </a:moveTo>
                      <a:cubicBezTo>
                        <a:pt x="3601" y="5173"/>
                        <a:pt x="3621" y="5153"/>
                        <a:pt x="3621" y="5133"/>
                      </a:cubicBezTo>
                      <a:cubicBezTo>
                        <a:pt x="3601" y="5133"/>
                        <a:pt x="3581" y="5133"/>
                        <a:pt x="3581" y="5133"/>
                      </a:cubicBezTo>
                      <a:cubicBezTo>
                        <a:pt x="3561" y="5153"/>
                        <a:pt x="3561" y="5153"/>
                        <a:pt x="3561" y="5173"/>
                      </a:cubicBezTo>
                      <a:cubicBezTo>
                        <a:pt x="3581" y="5173"/>
                        <a:pt x="3581" y="5193"/>
                        <a:pt x="3601" y="5193"/>
                      </a:cubicBezTo>
                      <a:close/>
                      <a:moveTo>
                        <a:pt x="5829" y="3203"/>
                      </a:moveTo>
                      <a:cubicBezTo>
                        <a:pt x="5809" y="3203"/>
                        <a:pt x="5789" y="3183"/>
                        <a:pt x="5750" y="3164"/>
                      </a:cubicBezTo>
                      <a:cubicBezTo>
                        <a:pt x="5750" y="3164"/>
                        <a:pt x="5730" y="3183"/>
                        <a:pt x="5710" y="3203"/>
                      </a:cubicBezTo>
                      <a:cubicBezTo>
                        <a:pt x="5750" y="3223"/>
                        <a:pt x="5769" y="3223"/>
                        <a:pt x="5809" y="3243"/>
                      </a:cubicBezTo>
                      <a:cubicBezTo>
                        <a:pt x="5809" y="3243"/>
                        <a:pt x="5829" y="3223"/>
                        <a:pt x="5829" y="3203"/>
                      </a:cubicBezTo>
                      <a:close/>
                      <a:moveTo>
                        <a:pt x="8435" y="1154"/>
                      </a:moveTo>
                      <a:lnTo>
                        <a:pt x="8475" y="1135"/>
                      </a:lnTo>
                      <a:lnTo>
                        <a:pt x="8435" y="1115"/>
                      </a:lnTo>
                      <a:close/>
                      <a:moveTo>
                        <a:pt x="8495" y="2626"/>
                      </a:moveTo>
                      <a:cubicBezTo>
                        <a:pt x="8495" y="2646"/>
                        <a:pt x="8495" y="2666"/>
                        <a:pt x="8475" y="2686"/>
                      </a:cubicBezTo>
                      <a:cubicBezTo>
                        <a:pt x="8495" y="2666"/>
                        <a:pt x="8495" y="2666"/>
                        <a:pt x="8515" y="2666"/>
                      </a:cubicBezTo>
                      <a:cubicBezTo>
                        <a:pt x="8515" y="2666"/>
                        <a:pt x="8515" y="2646"/>
                        <a:pt x="8495" y="2626"/>
                      </a:cubicBezTo>
                      <a:close/>
                      <a:moveTo>
                        <a:pt x="9450" y="617"/>
                      </a:moveTo>
                      <a:cubicBezTo>
                        <a:pt x="9470" y="617"/>
                        <a:pt x="9470" y="597"/>
                        <a:pt x="9489" y="597"/>
                      </a:cubicBezTo>
                      <a:cubicBezTo>
                        <a:pt x="9470" y="578"/>
                        <a:pt x="9470" y="578"/>
                        <a:pt x="9450" y="578"/>
                      </a:cubicBezTo>
                      <a:cubicBezTo>
                        <a:pt x="9430" y="578"/>
                        <a:pt x="9430" y="578"/>
                        <a:pt x="9410" y="597"/>
                      </a:cubicBezTo>
                      <a:cubicBezTo>
                        <a:pt x="9430" y="597"/>
                        <a:pt x="9430" y="617"/>
                        <a:pt x="9450" y="617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687;p14">
                  <a:extLst>
                    <a:ext uri="{FF2B5EF4-FFF2-40B4-BE49-F238E27FC236}">
                      <a16:creationId xmlns:a16="http://schemas.microsoft.com/office/drawing/2014/main" id="{E062468A-DB3C-EE51-F0BD-B486E0F1C7BA}"/>
                    </a:ext>
                  </a:extLst>
                </p:cNvPr>
                <p:cNvSpPr/>
                <p:nvPr/>
              </p:nvSpPr>
              <p:spPr>
                <a:xfrm>
                  <a:off x="1993275" y="-3558425"/>
                  <a:ext cx="20925" cy="1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" h="678" extrusionOk="0">
                      <a:moveTo>
                        <a:pt x="836" y="220"/>
                      </a:moveTo>
                      <a:cubicBezTo>
                        <a:pt x="657" y="140"/>
                        <a:pt x="498" y="61"/>
                        <a:pt x="319" y="1"/>
                      </a:cubicBezTo>
                      <a:cubicBezTo>
                        <a:pt x="140" y="80"/>
                        <a:pt x="359" y="160"/>
                        <a:pt x="319" y="279"/>
                      </a:cubicBezTo>
                      <a:cubicBezTo>
                        <a:pt x="239" y="339"/>
                        <a:pt x="160" y="419"/>
                        <a:pt x="1" y="538"/>
                      </a:cubicBezTo>
                      <a:cubicBezTo>
                        <a:pt x="239" y="518"/>
                        <a:pt x="438" y="677"/>
                        <a:pt x="478" y="379"/>
                      </a:cubicBezTo>
                      <a:cubicBezTo>
                        <a:pt x="597" y="319"/>
                        <a:pt x="717" y="260"/>
                        <a:pt x="836" y="2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688;p14">
                  <a:extLst>
                    <a:ext uri="{FF2B5EF4-FFF2-40B4-BE49-F238E27FC236}">
                      <a16:creationId xmlns:a16="http://schemas.microsoft.com/office/drawing/2014/main" id="{E3922B0C-325F-B8A1-6ECA-34A3EDED917B}"/>
                    </a:ext>
                  </a:extLst>
                </p:cNvPr>
                <p:cNvSpPr/>
                <p:nvPr/>
              </p:nvSpPr>
              <p:spPr>
                <a:xfrm>
                  <a:off x="2677075" y="-3591250"/>
                  <a:ext cx="15450" cy="1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" h="499" extrusionOk="0">
                      <a:moveTo>
                        <a:pt x="1" y="220"/>
                      </a:moveTo>
                      <a:cubicBezTo>
                        <a:pt x="180" y="200"/>
                        <a:pt x="319" y="240"/>
                        <a:pt x="319" y="498"/>
                      </a:cubicBezTo>
                      <a:cubicBezTo>
                        <a:pt x="419" y="439"/>
                        <a:pt x="498" y="399"/>
                        <a:pt x="618" y="339"/>
                      </a:cubicBezTo>
                      <a:cubicBezTo>
                        <a:pt x="518" y="220"/>
                        <a:pt x="439" y="140"/>
                        <a:pt x="359" y="61"/>
                      </a:cubicBezTo>
                      <a:lnTo>
                        <a:pt x="379" y="81"/>
                      </a:lnTo>
                      <a:cubicBezTo>
                        <a:pt x="200" y="1"/>
                        <a:pt x="100" y="100"/>
                        <a:pt x="1" y="2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689;p14">
                  <a:extLst>
                    <a:ext uri="{FF2B5EF4-FFF2-40B4-BE49-F238E27FC236}">
                      <a16:creationId xmlns:a16="http://schemas.microsoft.com/office/drawing/2014/main" id="{514388C6-0998-BD27-CB01-15640A7A74DD}"/>
                    </a:ext>
                  </a:extLst>
                </p:cNvPr>
                <p:cNvSpPr/>
                <p:nvPr/>
              </p:nvSpPr>
              <p:spPr>
                <a:xfrm>
                  <a:off x="2833250" y="-3616600"/>
                  <a:ext cx="5000" cy="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279" extrusionOk="0">
                      <a:moveTo>
                        <a:pt x="20" y="20"/>
                      </a:moveTo>
                      <a:lnTo>
                        <a:pt x="40" y="0"/>
                      </a:lnTo>
                      <a:cubicBezTo>
                        <a:pt x="20" y="80"/>
                        <a:pt x="20" y="160"/>
                        <a:pt x="0" y="239"/>
                      </a:cubicBezTo>
                      <a:cubicBezTo>
                        <a:pt x="40" y="239"/>
                        <a:pt x="100" y="279"/>
                        <a:pt x="120" y="259"/>
                      </a:cubicBezTo>
                      <a:cubicBezTo>
                        <a:pt x="199" y="180"/>
                        <a:pt x="159" y="80"/>
                        <a:pt x="20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690;p14">
                  <a:extLst>
                    <a:ext uri="{FF2B5EF4-FFF2-40B4-BE49-F238E27FC236}">
                      <a16:creationId xmlns:a16="http://schemas.microsoft.com/office/drawing/2014/main" id="{4CC3E722-77B0-D1BF-1D6A-79176D032F39}"/>
                    </a:ext>
                  </a:extLst>
                </p:cNvPr>
                <p:cNvSpPr/>
                <p:nvPr/>
              </p:nvSpPr>
              <p:spPr>
                <a:xfrm>
                  <a:off x="2712900" y="-3715075"/>
                  <a:ext cx="11450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20" extrusionOk="0">
                      <a:moveTo>
                        <a:pt x="20" y="1"/>
                      </a:moveTo>
                      <a:cubicBezTo>
                        <a:pt x="40" y="100"/>
                        <a:pt x="80" y="200"/>
                        <a:pt x="199" y="220"/>
                      </a:cubicBezTo>
                      <a:cubicBezTo>
                        <a:pt x="358" y="220"/>
                        <a:pt x="398" y="100"/>
                        <a:pt x="458" y="1"/>
                      </a:cubicBezTo>
                      <a:lnTo>
                        <a:pt x="458" y="1"/>
                      </a:lnTo>
                      <a:cubicBezTo>
                        <a:pt x="319" y="160"/>
                        <a:pt x="159" y="60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691;p14">
                  <a:extLst>
                    <a:ext uri="{FF2B5EF4-FFF2-40B4-BE49-F238E27FC236}">
                      <a16:creationId xmlns:a16="http://schemas.microsoft.com/office/drawing/2014/main" id="{D4343065-50A9-BFE0-AEC2-710974C7C0F5}"/>
                    </a:ext>
                  </a:extLst>
                </p:cNvPr>
                <p:cNvSpPr/>
                <p:nvPr/>
              </p:nvSpPr>
              <p:spPr>
                <a:xfrm>
                  <a:off x="1952000" y="-3537025"/>
                  <a:ext cx="55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240" extrusionOk="0">
                      <a:moveTo>
                        <a:pt x="199" y="0"/>
                      </a:moveTo>
                      <a:cubicBezTo>
                        <a:pt x="179" y="40"/>
                        <a:pt x="160" y="60"/>
                        <a:pt x="140" y="80"/>
                      </a:cubicBezTo>
                      <a:cubicBezTo>
                        <a:pt x="100" y="120"/>
                        <a:pt x="40" y="159"/>
                        <a:pt x="0" y="199"/>
                      </a:cubicBezTo>
                      <a:cubicBezTo>
                        <a:pt x="20" y="219"/>
                        <a:pt x="60" y="239"/>
                        <a:pt x="80" y="239"/>
                      </a:cubicBezTo>
                      <a:cubicBezTo>
                        <a:pt x="120" y="199"/>
                        <a:pt x="179" y="159"/>
                        <a:pt x="219" y="120"/>
                      </a:cubicBezTo>
                      <a:cubicBezTo>
                        <a:pt x="219" y="100"/>
                        <a:pt x="199" y="6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692;p14">
                  <a:extLst>
                    <a:ext uri="{FF2B5EF4-FFF2-40B4-BE49-F238E27FC236}">
                      <a16:creationId xmlns:a16="http://schemas.microsoft.com/office/drawing/2014/main" id="{76178157-A8F8-1699-4950-008022796D24}"/>
                    </a:ext>
                  </a:extLst>
                </p:cNvPr>
                <p:cNvSpPr/>
                <p:nvPr/>
              </p:nvSpPr>
              <p:spPr>
                <a:xfrm>
                  <a:off x="2211100" y="-3542500"/>
                  <a:ext cx="50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" h="120" extrusionOk="0">
                      <a:moveTo>
                        <a:pt x="199" y="20"/>
                      </a:moveTo>
                      <a:cubicBezTo>
                        <a:pt x="140" y="20"/>
                        <a:pt x="80" y="0"/>
                        <a:pt x="20" y="0"/>
                      </a:cubicBezTo>
                      <a:cubicBezTo>
                        <a:pt x="20" y="0"/>
                        <a:pt x="1" y="80"/>
                        <a:pt x="1" y="120"/>
                      </a:cubicBezTo>
                      <a:cubicBezTo>
                        <a:pt x="20" y="120"/>
                        <a:pt x="60" y="120"/>
                        <a:pt x="80" y="120"/>
                      </a:cubicBezTo>
                      <a:cubicBezTo>
                        <a:pt x="120" y="80"/>
                        <a:pt x="160" y="40"/>
                        <a:pt x="180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693;p14">
                  <a:extLst>
                    <a:ext uri="{FF2B5EF4-FFF2-40B4-BE49-F238E27FC236}">
                      <a16:creationId xmlns:a16="http://schemas.microsoft.com/office/drawing/2014/main" id="{DC5F1DCB-7A3A-E260-B86A-6FF81FFB3C8A}"/>
                    </a:ext>
                  </a:extLst>
                </p:cNvPr>
                <p:cNvSpPr/>
                <p:nvPr/>
              </p:nvSpPr>
              <p:spPr>
                <a:xfrm>
                  <a:off x="2402575" y="-3655400"/>
                  <a:ext cx="11450" cy="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" h="200" extrusionOk="0">
                      <a:moveTo>
                        <a:pt x="0" y="1"/>
                      </a:moveTo>
                      <a:cubicBezTo>
                        <a:pt x="159" y="200"/>
                        <a:pt x="299" y="61"/>
                        <a:pt x="458" y="21"/>
                      </a:cubicBezTo>
                      <a:lnTo>
                        <a:pt x="458" y="21"/>
                      </a:lnTo>
                      <a:cubicBezTo>
                        <a:pt x="299" y="21"/>
                        <a:pt x="159" y="21"/>
                        <a:pt x="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694;p14">
                  <a:extLst>
                    <a:ext uri="{FF2B5EF4-FFF2-40B4-BE49-F238E27FC236}">
                      <a16:creationId xmlns:a16="http://schemas.microsoft.com/office/drawing/2014/main" id="{79B0858C-BDE9-790E-C517-3241E0516FAC}"/>
                    </a:ext>
                  </a:extLst>
                </p:cNvPr>
                <p:cNvSpPr/>
                <p:nvPr/>
              </p:nvSpPr>
              <p:spPr>
                <a:xfrm>
                  <a:off x="1953000" y="-3544975"/>
                  <a:ext cx="2500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00" extrusionOk="0">
                      <a:moveTo>
                        <a:pt x="60" y="99"/>
                      </a:moveTo>
                      <a:cubicBezTo>
                        <a:pt x="80" y="80"/>
                        <a:pt x="100" y="60"/>
                        <a:pt x="100" y="40"/>
                      </a:cubicBezTo>
                      <a:cubicBezTo>
                        <a:pt x="80" y="20"/>
                        <a:pt x="60" y="0"/>
                        <a:pt x="40" y="0"/>
                      </a:cubicBezTo>
                      <a:cubicBezTo>
                        <a:pt x="40" y="0"/>
                        <a:pt x="0" y="20"/>
                        <a:pt x="0" y="20"/>
                      </a:cubicBezTo>
                      <a:cubicBezTo>
                        <a:pt x="20" y="60"/>
                        <a:pt x="40" y="80"/>
                        <a:pt x="60" y="99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695;p14">
                  <a:extLst>
                    <a:ext uri="{FF2B5EF4-FFF2-40B4-BE49-F238E27FC236}">
                      <a16:creationId xmlns:a16="http://schemas.microsoft.com/office/drawing/2014/main" id="{9E768D34-8FDF-CA53-3190-8946035DC7D6}"/>
                    </a:ext>
                  </a:extLst>
                </p:cNvPr>
                <p:cNvSpPr/>
                <p:nvPr/>
              </p:nvSpPr>
              <p:spPr>
                <a:xfrm>
                  <a:off x="2370750" y="-3513650"/>
                  <a:ext cx="4975" cy="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" h="100" extrusionOk="0">
                      <a:moveTo>
                        <a:pt x="0" y="100"/>
                      </a:moveTo>
                      <a:cubicBezTo>
                        <a:pt x="80" y="80"/>
                        <a:pt x="139" y="60"/>
                        <a:pt x="199" y="40"/>
                      </a:cubicBezTo>
                      <a:cubicBezTo>
                        <a:pt x="199" y="20"/>
                        <a:pt x="179" y="20"/>
                        <a:pt x="179" y="0"/>
                      </a:cubicBezTo>
                      <a:cubicBezTo>
                        <a:pt x="119" y="40"/>
                        <a:pt x="60" y="60"/>
                        <a:pt x="0" y="10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696;p14">
                  <a:extLst>
                    <a:ext uri="{FF2B5EF4-FFF2-40B4-BE49-F238E27FC236}">
                      <a16:creationId xmlns:a16="http://schemas.microsoft.com/office/drawing/2014/main" id="{E96B269E-FB96-C710-8BED-D6BC89201885}"/>
                    </a:ext>
                  </a:extLst>
                </p:cNvPr>
                <p:cNvSpPr/>
                <p:nvPr/>
              </p:nvSpPr>
              <p:spPr>
                <a:xfrm>
                  <a:off x="2707925" y="-3494250"/>
                  <a:ext cx="2500" cy="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120" extrusionOk="0">
                      <a:moveTo>
                        <a:pt x="80" y="0"/>
                      </a:moveTo>
                      <a:cubicBezTo>
                        <a:pt x="60" y="0"/>
                        <a:pt x="40" y="0"/>
                        <a:pt x="0" y="0"/>
                      </a:cubicBezTo>
                      <a:cubicBezTo>
                        <a:pt x="0" y="60"/>
                        <a:pt x="0" y="119"/>
                        <a:pt x="100" y="119"/>
                      </a:cubicBezTo>
                      <a:cubicBezTo>
                        <a:pt x="80" y="80"/>
                        <a:pt x="80" y="40"/>
                        <a:pt x="8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697;p14">
                  <a:extLst>
                    <a:ext uri="{FF2B5EF4-FFF2-40B4-BE49-F238E27FC236}">
                      <a16:creationId xmlns:a16="http://schemas.microsoft.com/office/drawing/2014/main" id="{45CD5A42-789A-32D1-CFA3-69A22FF0977B}"/>
                    </a:ext>
                  </a:extLst>
                </p:cNvPr>
                <p:cNvSpPr/>
                <p:nvPr/>
              </p:nvSpPr>
              <p:spPr>
                <a:xfrm>
                  <a:off x="2853125" y="-3615600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21" y="0"/>
                      </a:moveTo>
                      <a:cubicBezTo>
                        <a:pt x="1" y="20"/>
                        <a:pt x="1" y="20"/>
                        <a:pt x="1" y="40"/>
                      </a:cubicBezTo>
                      <a:cubicBezTo>
                        <a:pt x="21" y="40"/>
                        <a:pt x="41" y="40"/>
                        <a:pt x="61" y="60"/>
                      </a:cubicBezTo>
                      <a:cubicBezTo>
                        <a:pt x="61" y="40"/>
                        <a:pt x="61" y="20"/>
                        <a:pt x="61" y="0"/>
                      </a:cubicBezTo>
                      <a:cubicBezTo>
                        <a:pt x="61" y="0"/>
                        <a:pt x="41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698;p14">
                  <a:extLst>
                    <a:ext uri="{FF2B5EF4-FFF2-40B4-BE49-F238E27FC236}">
                      <a16:creationId xmlns:a16="http://schemas.microsoft.com/office/drawing/2014/main" id="{44B8183D-D670-B76B-92EC-AA3588460946}"/>
                    </a:ext>
                  </a:extLst>
                </p:cNvPr>
                <p:cNvSpPr/>
                <p:nvPr/>
              </p:nvSpPr>
              <p:spPr>
                <a:xfrm>
                  <a:off x="1956975" y="-3536525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0" y="0"/>
                      </a:moveTo>
                      <a:cubicBezTo>
                        <a:pt x="20" y="0"/>
                        <a:pt x="60" y="0"/>
                        <a:pt x="80" y="0"/>
                      </a:cubicBezTo>
                      <a:cubicBezTo>
                        <a:pt x="60" y="0"/>
                        <a:pt x="4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699;p14">
                  <a:extLst>
                    <a:ext uri="{FF2B5EF4-FFF2-40B4-BE49-F238E27FC236}">
                      <a16:creationId xmlns:a16="http://schemas.microsoft.com/office/drawing/2014/main" id="{CC362BB5-AA2C-F755-AD97-096D0E808D43}"/>
                    </a:ext>
                  </a:extLst>
                </p:cNvPr>
                <p:cNvSpPr/>
                <p:nvPr/>
              </p:nvSpPr>
              <p:spPr>
                <a:xfrm>
                  <a:off x="2142475" y="-3550950"/>
                  <a:ext cx="2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60" extrusionOk="0">
                      <a:moveTo>
                        <a:pt x="80" y="40"/>
                      </a:moveTo>
                      <a:cubicBezTo>
                        <a:pt x="60" y="20"/>
                        <a:pt x="60" y="20"/>
                        <a:pt x="40" y="0"/>
                      </a:cubicBezTo>
                      <a:lnTo>
                        <a:pt x="0" y="60"/>
                      </a:lnTo>
                      <a:cubicBezTo>
                        <a:pt x="20" y="60"/>
                        <a:pt x="40" y="60"/>
                        <a:pt x="60" y="60"/>
                      </a:cubicBezTo>
                      <a:cubicBezTo>
                        <a:pt x="60" y="60"/>
                        <a:pt x="60" y="40"/>
                        <a:pt x="8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700;p14">
                  <a:extLst>
                    <a:ext uri="{FF2B5EF4-FFF2-40B4-BE49-F238E27FC236}">
                      <a16:creationId xmlns:a16="http://schemas.microsoft.com/office/drawing/2014/main" id="{F0CFC113-07CC-618E-12B0-4442244E5299}"/>
                    </a:ext>
                  </a:extLst>
                </p:cNvPr>
                <p:cNvSpPr/>
                <p:nvPr/>
              </p:nvSpPr>
              <p:spPr>
                <a:xfrm>
                  <a:off x="2176300" y="-3543500"/>
                  <a:ext cx="6475" cy="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121" extrusionOk="0">
                      <a:moveTo>
                        <a:pt x="20" y="1"/>
                      </a:moveTo>
                      <a:cubicBezTo>
                        <a:pt x="99" y="40"/>
                        <a:pt x="179" y="80"/>
                        <a:pt x="259" y="120"/>
                      </a:cubicBezTo>
                      <a:lnTo>
                        <a:pt x="239" y="1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701;p14">
                  <a:extLst>
                    <a:ext uri="{FF2B5EF4-FFF2-40B4-BE49-F238E27FC236}">
                      <a16:creationId xmlns:a16="http://schemas.microsoft.com/office/drawing/2014/main" id="{EADBF0E3-7FB7-74B1-7349-95B54E7AF1B9}"/>
                    </a:ext>
                  </a:extLst>
                </p:cNvPr>
                <p:cNvSpPr/>
                <p:nvPr/>
              </p:nvSpPr>
              <p:spPr>
                <a:xfrm>
                  <a:off x="2509000" y="-3493775"/>
                  <a:ext cx="1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21" extrusionOk="0">
                      <a:moveTo>
                        <a:pt x="60" y="21"/>
                      </a:moveTo>
                      <a:cubicBezTo>
                        <a:pt x="40" y="1"/>
                        <a:pt x="0" y="1"/>
                        <a:pt x="0" y="1"/>
                      </a:cubicBezTo>
                      <a:cubicBezTo>
                        <a:pt x="0" y="1"/>
                        <a:pt x="20" y="1"/>
                        <a:pt x="60" y="21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702;p14">
                  <a:extLst>
                    <a:ext uri="{FF2B5EF4-FFF2-40B4-BE49-F238E27FC236}">
                      <a16:creationId xmlns:a16="http://schemas.microsoft.com/office/drawing/2014/main" id="{DA58EA08-DA57-5ABE-2C70-2406F2A2713F}"/>
                    </a:ext>
                  </a:extLst>
                </p:cNvPr>
                <p:cNvSpPr/>
                <p:nvPr/>
              </p:nvSpPr>
              <p:spPr>
                <a:xfrm>
                  <a:off x="2653725" y="-3487300"/>
                  <a:ext cx="1000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41" extrusionOk="0">
                      <a:moveTo>
                        <a:pt x="0" y="40"/>
                      </a:moveTo>
                      <a:cubicBezTo>
                        <a:pt x="20" y="40"/>
                        <a:pt x="20" y="40"/>
                        <a:pt x="40" y="40"/>
                      </a:cubicBezTo>
                      <a:cubicBezTo>
                        <a:pt x="40" y="20"/>
                        <a:pt x="20" y="1"/>
                        <a:pt x="20" y="1"/>
                      </a:cubicBezTo>
                      <a:cubicBezTo>
                        <a:pt x="20" y="1"/>
                        <a:pt x="0" y="20"/>
                        <a:pt x="0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703;p14">
                  <a:extLst>
                    <a:ext uri="{FF2B5EF4-FFF2-40B4-BE49-F238E27FC236}">
                      <a16:creationId xmlns:a16="http://schemas.microsoft.com/office/drawing/2014/main" id="{77C692E2-125A-8273-A8A1-5B0B1EF13012}"/>
                    </a:ext>
                  </a:extLst>
                </p:cNvPr>
                <p:cNvSpPr/>
                <p:nvPr/>
              </p:nvSpPr>
              <p:spPr>
                <a:xfrm>
                  <a:off x="2669625" y="-3485300"/>
                  <a:ext cx="20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60" extrusionOk="0">
                      <a:moveTo>
                        <a:pt x="40" y="60"/>
                      </a:moveTo>
                      <a:cubicBezTo>
                        <a:pt x="40" y="60"/>
                        <a:pt x="60" y="40"/>
                        <a:pt x="80" y="40"/>
                      </a:cubicBezTo>
                      <a:lnTo>
                        <a:pt x="20" y="0"/>
                      </a:lnTo>
                      <a:cubicBezTo>
                        <a:pt x="20" y="0"/>
                        <a:pt x="1" y="20"/>
                        <a:pt x="1" y="40"/>
                      </a:cubicBezTo>
                      <a:cubicBezTo>
                        <a:pt x="20" y="40"/>
                        <a:pt x="2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704;p14">
                  <a:extLst>
                    <a:ext uri="{FF2B5EF4-FFF2-40B4-BE49-F238E27FC236}">
                      <a16:creationId xmlns:a16="http://schemas.microsoft.com/office/drawing/2014/main" id="{51E95018-E111-8226-21CB-F4B4FDEAC1FE}"/>
                    </a:ext>
                  </a:extLst>
                </p:cNvPr>
                <p:cNvSpPr/>
                <p:nvPr/>
              </p:nvSpPr>
              <p:spPr>
                <a:xfrm>
                  <a:off x="2721350" y="-3488300"/>
                  <a:ext cx="1525" cy="1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1" extrusionOk="0">
                      <a:moveTo>
                        <a:pt x="40" y="60"/>
                      </a:moveTo>
                      <a:cubicBezTo>
                        <a:pt x="60" y="41"/>
                        <a:pt x="60" y="41"/>
                        <a:pt x="60" y="21"/>
                      </a:cubicBezTo>
                      <a:cubicBezTo>
                        <a:pt x="40" y="21"/>
                        <a:pt x="40" y="1"/>
                        <a:pt x="20" y="1"/>
                      </a:cubicBezTo>
                      <a:cubicBezTo>
                        <a:pt x="20" y="21"/>
                        <a:pt x="0" y="41"/>
                        <a:pt x="0" y="41"/>
                      </a:cubicBezTo>
                      <a:cubicBezTo>
                        <a:pt x="20" y="41"/>
                        <a:pt x="40" y="60"/>
                        <a:pt x="40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705;p14">
                  <a:extLst>
                    <a:ext uri="{FF2B5EF4-FFF2-40B4-BE49-F238E27FC236}">
                      <a16:creationId xmlns:a16="http://schemas.microsoft.com/office/drawing/2014/main" id="{89E5D7E8-EA4F-9F77-8BE7-010F551A01F5}"/>
                    </a:ext>
                  </a:extLst>
                </p:cNvPr>
                <p:cNvSpPr/>
                <p:nvPr/>
              </p:nvSpPr>
              <p:spPr>
                <a:xfrm>
                  <a:off x="2771575" y="-3592225"/>
                  <a:ext cx="1525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60" extrusionOk="0">
                      <a:moveTo>
                        <a:pt x="1" y="60"/>
                      </a:moveTo>
                      <a:cubicBezTo>
                        <a:pt x="20" y="40"/>
                        <a:pt x="40" y="20"/>
                        <a:pt x="60" y="0"/>
                      </a:cubicBezTo>
                      <a:cubicBezTo>
                        <a:pt x="40" y="20"/>
                        <a:pt x="20" y="40"/>
                        <a:pt x="1" y="4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706;p14">
                  <a:extLst>
                    <a:ext uri="{FF2B5EF4-FFF2-40B4-BE49-F238E27FC236}">
                      <a16:creationId xmlns:a16="http://schemas.microsoft.com/office/drawing/2014/main" id="{72B39F71-CE22-9FFC-58A5-3C942CACBFDD}"/>
                    </a:ext>
                  </a:extLst>
                </p:cNvPr>
                <p:cNvSpPr/>
                <p:nvPr/>
              </p:nvSpPr>
              <p:spPr>
                <a:xfrm>
                  <a:off x="3080900" y="-3540500"/>
                  <a:ext cx="30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80" extrusionOk="0">
                      <a:moveTo>
                        <a:pt x="1" y="0"/>
                      </a:moveTo>
                      <a:cubicBezTo>
                        <a:pt x="21" y="20"/>
                        <a:pt x="61" y="60"/>
                        <a:pt x="80" y="80"/>
                      </a:cubicBezTo>
                      <a:cubicBezTo>
                        <a:pt x="80" y="60"/>
                        <a:pt x="100" y="40"/>
                        <a:pt x="120" y="20"/>
                      </a:cubicBezTo>
                      <a:cubicBezTo>
                        <a:pt x="80" y="20"/>
                        <a:pt x="41" y="20"/>
                        <a:pt x="1" y="2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707;p14">
                  <a:extLst>
                    <a:ext uri="{FF2B5EF4-FFF2-40B4-BE49-F238E27FC236}">
                      <a16:creationId xmlns:a16="http://schemas.microsoft.com/office/drawing/2014/main" id="{3A64883F-A952-1C48-8781-B3B6DDF9EAA7}"/>
                    </a:ext>
                  </a:extLst>
                </p:cNvPr>
                <p:cNvSpPr/>
                <p:nvPr/>
              </p:nvSpPr>
              <p:spPr>
                <a:xfrm>
                  <a:off x="1439275" y="-3457950"/>
                  <a:ext cx="442125" cy="118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5" h="47524" extrusionOk="0">
                      <a:moveTo>
                        <a:pt x="13129" y="2188"/>
                      </a:moveTo>
                      <a:cubicBezTo>
                        <a:pt x="13129" y="2149"/>
                        <a:pt x="13109" y="2129"/>
                        <a:pt x="13089" y="2109"/>
                      </a:cubicBezTo>
                      <a:cubicBezTo>
                        <a:pt x="13070" y="2129"/>
                        <a:pt x="13050" y="2169"/>
                        <a:pt x="13030" y="2188"/>
                      </a:cubicBezTo>
                      <a:cubicBezTo>
                        <a:pt x="12990" y="2188"/>
                        <a:pt x="12950" y="2188"/>
                        <a:pt x="12891" y="2169"/>
                      </a:cubicBezTo>
                      <a:cubicBezTo>
                        <a:pt x="12891" y="2169"/>
                        <a:pt x="12891" y="2188"/>
                        <a:pt x="12891" y="2188"/>
                      </a:cubicBezTo>
                      <a:cubicBezTo>
                        <a:pt x="12930" y="2188"/>
                        <a:pt x="12970" y="2188"/>
                        <a:pt x="13010" y="2188"/>
                      </a:cubicBezTo>
                      <a:cubicBezTo>
                        <a:pt x="13089" y="2208"/>
                        <a:pt x="13169" y="2208"/>
                        <a:pt x="13109" y="2328"/>
                      </a:cubicBezTo>
                      <a:cubicBezTo>
                        <a:pt x="13129" y="2328"/>
                        <a:pt x="13129" y="2348"/>
                        <a:pt x="13149" y="2367"/>
                      </a:cubicBezTo>
                      <a:cubicBezTo>
                        <a:pt x="13149" y="2367"/>
                        <a:pt x="13129" y="2407"/>
                        <a:pt x="13129" y="2407"/>
                      </a:cubicBezTo>
                      <a:cubicBezTo>
                        <a:pt x="12751" y="2387"/>
                        <a:pt x="12393" y="2467"/>
                        <a:pt x="12135" y="2745"/>
                      </a:cubicBezTo>
                      <a:lnTo>
                        <a:pt x="12135" y="2745"/>
                      </a:lnTo>
                      <a:cubicBezTo>
                        <a:pt x="12055" y="2706"/>
                        <a:pt x="11995" y="2745"/>
                        <a:pt x="11975" y="2825"/>
                      </a:cubicBezTo>
                      <a:cubicBezTo>
                        <a:pt x="11956" y="2924"/>
                        <a:pt x="11916" y="2964"/>
                        <a:pt x="11796" y="2984"/>
                      </a:cubicBezTo>
                      <a:cubicBezTo>
                        <a:pt x="11578" y="2984"/>
                        <a:pt x="11697" y="3064"/>
                        <a:pt x="11757" y="3163"/>
                      </a:cubicBezTo>
                      <a:cubicBezTo>
                        <a:pt x="11816" y="3223"/>
                        <a:pt x="11617" y="3342"/>
                        <a:pt x="11816" y="3382"/>
                      </a:cubicBezTo>
                      <a:lnTo>
                        <a:pt x="11796" y="3382"/>
                      </a:lnTo>
                      <a:cubicBezTo>
                        <a:pt x="11637" y="3462"/>
                        <a:pt x="11478" y="3541"/>
                        <a:pt x="11299" y="3641"/>
                      </a:cubicBezTo>
                      <a:cubicBezTo>
                        <a:pt x="11379" y="3740"/>
                        <a:pt x="11438" y="3820"/>
                        <a:pt x="11498" y="3899"/>
                      </a:cubicBezTo>
                      <a:cubicBezTo>
                        <a:pt x="11379" y="4058"/>
                        <a:pt x="11160" y="3899"/>
                        <a:pt x="11080" y="4098"/>
                      </a:cubicBezTo>
                      <a:cubicBezTo>
                        <a:pt x="11140" y="4158"/>
                        <a:pt x="11220" y="4198"/>
                        <a:pt x="11299" y="4277"/>
                      </a:cubicBezTo>
                      <a:cubicBezTo>
                        <a:pt x="11200" y="4377"/>
                        <a:pt x="11120" y="4476"/>
                        <a:pt x="11041" y="4576"/>
                      </a:cubicBezTo>
                      <a:lnTo>
                        <a:pt x="11041" y="5113"/>
                      </a:lnTo>
                      <a:cubicBezTo>
                        <a:pt x="10901" y="5172"/>
                        <a:pt x="10782" y="5212"/>
                        <a:pt x="10663" y="5252"/>
                      </a:cubicBezTo>
                      <a:cubicBezTo>
                        <a:pt x="10722" y="5391"/>
                        <a:pt x="10822" y="5511"/>
                        <a:pt x="10802" y="5570"/>
                      </a:cubicBezTo>
                      <a:cubicBezTo>
                        <a:pt x="10663" y="5888"/>
                        <a:pt x="10802" y="6266"/>
                        <a:pt x="10603" y="6565"/>
                      </a:cubicBezTo>
                      <a:cubicBezTo>
                        <a:pt x="10523" y="6684"/>
                        <a:pt x="10543" y="6883"/>
                        <a:pt x="10543" y="7042"/>
                      </a:cubicBezTo>
                      <a:cubicBezTo>
                        <a:pt x="10523" y="7182"/>
                        <a:pt x="10543" y="7321"/>
                        <a:pt x="10523" y="7460"/>
                      </a:cubicBezTo>
                      <a:cubicBezTo>
                        <a:pt x="10503" y="7619"/>
                        <a:pt x="10404" y="7798"/>
                        <a:pt x="10444" y="7937"/>
                      </a:cubicBezTo>
                      <a:cubicBezTo>
                        <a:pt x="10523" y="8156"/>
                        <a:pt x="10503" y="8375"/>
                        <a:pt x="10484" y="8574"/>
                      </a:cubicBezTo>
                      <a:cubicBezTo>
                        <a:pt x="10444" y="8793"/>
                        <a:pt x="10503" y="8992"/>
                        <a:pt x="10503" y="9191"/>
                      </a:cubicBezTo>
                      <a:cubicBezTo>
                        <a:pt x="10523" y="9509"/>
                        <a:pt x="10503" y="9827"/>
                        <a:pt x="10464" y="10146"/>
                      </a:cubicBezTo>
                      <a:cubicBezTo>
                        <a:pt x="10424" y="10603"/>
                        <a:pt x="10503" y="11080"/>
                        <a:pt x="10523" y="11538"/>
                      </a:cubicBezTo>
                      <a:cubicBezTo>
                        <a:pt x="10543" y="11677"/>
                        <a:pt x="10563" y="11836"/>
                        <a:pt x="10543" y="11976"/>
                      </a:cubicBezTo>
                      <a:cubicBezTo>
                        <a:pt x="10484" y="12254"/>
                        <a:pt x="10583" y="12513"/>
                        <a:pt x="10643" y="12771"/>
                      </a:cubicBezTo>
                      <a:cubicBezTo>
                        <a:pt x="10682" y="12990"/>
                        <a:pt x="10742" y="13189"/>
                        <a:pt x="10782" y="13408"/>
                      </a:cubicBezTo>
                      <a:cubicBezTo>
                        <a:pt x="10842" y="13885"/>
                        <a:pt x="11120" y="14303"/>
                        <a:pt x="11041" y="14800"/>
                      </a:cubicBezTo>
                      <a:cubicBezTo>
                        <a:pt x="11319" y="15278"/>
                        <a:pt x="11279" y="15835"/>
                        <a:pt x="11418" y="16352"/>
                      </a:cubicBezTo>
                      <a:cubicBezTo>
                        <a:pt x="11359" y="17028"/>
                        <a:pt x="11677" y="17685"/>
                        <a:pt x="11657" y="18381"/>
                      </a:cubicBezTo>
                      <a:cubicBezTo>
                        <a:pt x="11657" y="18421"/>
                        <a:pt x="11697" y="18481"/>
                        <a:pt x="11717" y="18520"/>
                      </a:cubicBezTo>
                      <a:cubicBezTo>
                        <a:pt x="11816" y="19097"/>
                        <a:pt x="12015" y="19634"/>
                        <a:pt x="11975" y="20231"/>
                      </a:cubicBezTo>
                      <a:cubicBezTo>
                        <a:pt x="11975" y="20291"/>
                        <a:pt x="11995" y="20370"/>
                        <a:pt x="11995" y="20450"/>
                      </a:cubicBezTo>
                      <a:cubicBezTo>
                        <a:pt x="12055" y="20848"/>
                        <a:pt x="12135" y="21266"/>
                        <a:pt x="12174" y="21663"/>
                      </a:cubicBezTo>
                      <a:cubicBezTo>
                        <a:pt x="12214" y="22002"/>
                        <a:pt x="12254" y="22360"/>
                        <a:pt x="12234" y="22698"/>
                      </a:cubicBezTo>
                      <a:cubicBezTo>
                        <a:pt x="12214" y="23056"/>
                        <a:pt x="12334" y="23414"/>
                        <a:pt x="12214" y="23752"/>
                      </a:cubicBezTo>
                      <a:cubicBezTo>
                        <a:pt x="12194" y="23832"/>
                        <a:pt x="12174" y="23911"/>
                        <a:pt x="12214" y="23971"/>
                      </a:cubicBezTo>
                      <a:cubicBezTo>
                        <a:pt x="12294" y="24210"/>
                        <a:pt x="12234" y="24448"/>
                        <a:pt x="12194" y="24667"/>
                      </a:cubicBezTo>
                      <a:cubicBezTo>
                        <a:pt x="12155" y="24886"/>
                        <a:pt x="12155" y="25085"/>
                        <a:pt x="12155" y="25304"/>
                      </a:cubicBezTo>
                      <a:cubicBezTo>
                        <a:pt x="12174" y="25682"/>
                        <a:pt x="12174" y="26060"/>
                        <a:pt x="12174" y="26438"/>
                      </a:cubicBezTo>
                      <a:cubicBezTo>
                        <a:pt x="12155" y="26676"/>
                        <a:pt x="12095" y="26935"/>
                        <a:pt x="12075" y="27174"/>
                      </a:cubicBezTo>
                      <a:cubicBezTo>
                        <a:pt x="12035" y="27412"/>
                        <a:pt x="12015" y="27631"/>
                        <a:pt x="11975" y="27870"/>
                      </a:cubicBezTo>
                      <a:cubicBezTo>
                        <a:pt x="11956" y="28109"/>
                        <a:pt x="11816" y="28327"/>
                        <a:pt x="11936" y="28586"/>
                      </a:cubicBezTo>
                      <a:cubicBezTo>
                        <a:pt x="11956" y="28626"/>
                        <a:pt x="11896" y="28705"/>
                        <a:pt x="11876" y="28785"/>
                      </a:cubicBezTo>
                      <a:cubicBezTo>
                        <a:pt x="11856" y="28825"/>
                        <a:pt x="11796" y="28884"/>
                        <a:pt x="11816" y="28924"/>
                      </a:cubicBezTo>
                      <a:cubicBezTo>
                        <a:pt x="11916" y="29103"/>
                        <a:pt x="11816" y="29262"/>
                        <a:pt x="11796" y="29441"/>
                      </a:cubicBezTo>
                      <a:cubicBezTo>
                        <a:pt x="11777" y="29601"/>
                        <a:pt x="11538" y="29660"/>
                        <a:pt x="11657" y="29879"/>
                      </a:cubicBezTo>
                      <a:cubicBezTo>
                        <a:pt x="11737" y="30018"/>
                        <a:pt x="11737" y="30257"/>
                        <a:pt x="11697" y="30396"/>
                      </a:cubicBezTo>
                      <a:cubicBezTo>
                        <a:pt x="11558" y="30735"/>
                        <a:pt x="11538" y="31073"/>
                        <a:pt x="11518" y="31411"/>
                      </a:cubicBezTo>
                      <a:cubicBezTo>
                        <a:pt x="11498" y="31471"/>
                        <a:pt x="11438" y="31510"/>
                        <a:pt x="11399" y="31570"/>
                      </a:cubicBezTo>
                      <a:cubicBezTo>
                        <a:pt x="11379" y="31630"/>
                        <a:pt x="11339" y="31689"/>
                        <a:pt x="11339" y="31769"/>
                      </a:cubicBezTo>
                      <a:cubicBezTo>
                        <a:pt x="11339" y="31829"/>
                        <a:pt x="11399" y="31928"/>
                        <a:pt x="11359" y="31968"/>
                      </a:cubicBezTo>
                      <a:cubicBezTo>
                        <a:pt x="11160" y="32226"/>
                        <a:pt x="11220" y="32565"/>
                        <a:pt x="11041" y="32823"/>
                      </a:cubicBezTo>
                      <a:cubicBezTo>
                        <a:pt x="10961" y="32962"/>
                        <a:pt x="10941" y="33082"/>
                        <a:pt x="10901" y="33221"/>
                      </a:cubicBezTo>
                      <a:cubicBezTo>
                        <a:pt x="10842" y="33460"/>
                        <a:pt x="10861" y="33718"/>
                        <a:pt x="10762" y="33937"/>
                      </a:cubicBezTo>
                      <a:cubicBezTo>
                        <a:pt x="10643" y="34196"/>
                        <a:pt x="10623" y="34435"/>
                        <a:pt x="10643" y="34693"/>
                      </a:cubicBezTo>
                      <a:cubicBezTo>
                        <a:pt x="10643" y="34773"/>
                        <a:pt x="10583" y="34832"/>
                        <a:pt x="10563" y="34892"/>
                      </a:cubicBezTo>
                      <a:cubicBezTo>
                        <a:pt x="10444" y="35151"/>
                        <a:pt x="10344" y="35389"/>
                        <a:pt x="10245" y="35648"/>
                      </a:cubicBezTo>
                      <a:cubicBezTo>
                        <a:pt x="10086" y="35728"/>
                        <a:pt x="9907" y="35787"/>
                        <a:pt x="9747" y="35867"/>
                      </a:cubicBezTo>
                      <a:cubicBezTo>
                        <a:pt x="9747" y="35827"/>
                        <a:pt x="9747" y="35787"/>
                        <a:pt x="9747" y="35747"/>
                      </a:cubicBezTo>
                      <a:lnTo>
                        <a:pt x="9747" y="35747"/>
                      </a:lnTo>
                      <a:cubicBezTo>
                        <a:pt x="9747" y="35787"/>
                        <a:pt x="9747" y="35827"/>
                        <a:pt x="9747" y="35867"/>
                      </a:cubicBezTo>
                      <a:cubicBezTo>
                        <a:pt x="9767" y="35867"/>
                        <a:pt x="9827" y="35867"/>
                        <a:pt x="9827" y="35887"/>
                      </a:cubicBezTo>
                      <a:cubicBezTo>
                        <a:pt x="9847" y="35966"/>
                        <a:pt x="9827" y="36046"/>
                        <a:pt x="9827" y="36125"/>
                      </a:cubicBezTo>
                      <a:cubicBezTo>
                        <a:pt x="9847" y="36364"/>
                        <a:pt x="9827" y="36384"/>
                        <a:pt x="9568" y="36384"/>
                      </a:cubicBezTo>
                      <a:cubicBezTo>
                        <a:pt x="9529" y="36384"/>
                        <a:pt x="9469" y="36404"/>
                        <a:pt x="9350" y="36404"/>
                      </a:cubicBezTo>
                      <a:cubicBezTo>
                        <a:pt x="9469" y="36643"/>
                        <a:pt x="9350" y="36822"/>
                        <a:pt x="9330" y="37041"/>
                      </a:cubicBezTo>
                      <a:cubicBezTo>
                        <a:pt x="9111" y="37120"/>
                        <a:pt x="9131" y="37339"/>
                        <a:pt x="9171" y="37478"/>
                      </a:cubicBezTo>
                      <a:cubicBezTo>
                        <a:pt x="9230" y="37697"/>
                        <a:pt x="9151" y="37856"/>
                        <a:pt x="9051" y="38015"/>
                      </a:cubicBezTo>
                      <a:cubicBezTo>
                        <a:pt x="8952" y="38155"/>
                        <a:pt x="8832" y="38274"/>
                        <a:pt x="8733" y="38413"/>
                      </a:cubicBezTo>
                      <a:cubicBezTo>
                        <a:pt x="8614" y="38393"/>
                        <a:pt x="8474" y="38373"/>
                        <a:pt x="8355" y="38393"/>
                      </a:cubicBezTo>
                      <a:cubicBezTo>
                        <a:pt x="8315" y="38393"/>
                        <a:pt x="8236" y="38433"/>
                        <a:pt x="8236" y="38453"/>
                      </a:cubicBezTo>
                      <a:cubicBezTo>
                        <a:pt x="8236" y="38532"/>
                        <a:pt x="8256" y="38592"/>
                        <a:pt x="8315" y="38632"/>
                      </a:cubicBezTo>
                      <a:cubicBezTo>
                        <a:pt x="8335" y="38672"/>
                        <a:pt x="8415" y="38672"/>
                        <a:pt x="8454" y="38692"/>
                      </a:cubicBezTo>
                      <a:cubicBezTo>
                        <a:pt x="8574" y="38751"/>
                        <a:pt x="8554" y="38950"/>
                        <a:pt x="8454" y="39010"/>
                      </a:cubicBezTo>
                      <a:cubicBezTo>
                        <a:pt x="8415" y="39030"/>
                        <a:pt x="8375" y="39030"/>
                        <a:pt x="8355" y="39030"/>
                      </a:cubicBezTo>
                      <a:cubicBezTo>
                        <a:pt x="8077" y="39070"/>
                        <a:pt x="7997" y="39249"/>
                        <a:pt x="7977" y="39467"/>
                      </a:cubicBezTo>
                      <a:cubicBezTo>
                        <a:pt x="7758" y="39547"/>
                        <a:pt x="7539" y="39627"/>
                        <a:pt x="7301" y="39706"/>
                      </a:cubicBezTo>
                      <a:cubicBezTo>
                        <a:pt x="7321" y="39845"/>
                        <a:pt x="7360" y="39965"/>
                        <a:pt x="7321" y="40084"/>
                      </a:cubicBezTo>
                      <a:cubicBezTo>
                        <a:pt x="7281" y="40323"/>
                        <a:pt x="7301" y="40542"/>
                        <a:pt x="7340" y="40780"/>
                      </a:cubicBezTo>
                      <a:cubicBezTo>
                        <a:pt x="7400" y="41099"/>
                        <a:pt x="7460" y="41417"/>
                        <a:pt x="7440" y="41735"/>
                      </a:cubicBezTo>
                      <a:cubicBezTo>
                        <a:pt x="7440" y="42014"/>
                        <a:pt x="7559" y="42312"/>
                        <a:pt x="7440" y="42571"/>
                      </a:cubicBezTo>
                      <a:cubicBezTo>
                        <a:pt x="7360" y="42790"/>
                        <a:pt x="7400" y="42988"/>
                        <a:pt x="7380" y="43207"/>
                      </a:cubicBezTo>
                      <a:cubicBezTo>
                        <a:pt x="7360" y="43347"/>
                        <a:pt x="7440" y="43486"/>
                        <a:pt x="7261" y="43565"/>
                      </a:cubicBezTo>
                      <a:cubicBezTo>
                        <a:pt x="7301" y="43625"/>
                        <a:pt x="7360" y="43705"/>
                        <a:pt x="7360" y="43764"/>
                      </a:cubicBezTo>
                      <a:cubicBezTo>
                        <a:pt x="7321" y="43943"/>
                        <a:pt x="7261" y="44102"/>
                        <a:pt x="7201" y="44281"/>
                      </a:cubicBezTo>
                      <a:cubicBezTo>
                        <a:pt x="7082" y="44222"/>
                        <a:pt x="7002" y="44162"/>
                        <a:pt x="6923" y="44102"/>
                      </a:cubicBezTo>
                      <a:cubicBezTo>
                        <a:pt x="6823" y="44202"/>
                        <a:pt x="6744" y="44262"/>
                        <a:pt x="6664" y="44341"/>
                      </a:cubicBezTo>
                      <a:cubicBezTo>
                        <a:pt x="6644" y="44361"/>
                        <a:pt x="6664" y="44381"/>
                        <a:pt x="6684" y="44401"/>
                      </a:cubicBezTo>
                      <a:cubicBezTo>
                        <a:pt x="6764" y="44500"/>
                        <a:pt x="6982" y="44460"/>
                        <a:pt x="6982" y="44679"/>
                      </a:cubicBezTo>
                      <a:cubicBezTo>
                        <a:pt x="6803" y="44799"/>
                        <a:pt x="6644" y="44918"/>
                        <a:pt x="6485" y="45037"/>
                      </a:cubicBezTo>
                      <a:cubicBezTo>
                        <a:pt x="6485" y="45117"/>
                        <a:pt x="6505" y="45197"/>
                        <a:pt x="6505" y="45256"/>
                      </a:cubicBezTo>
                      <a:cubicBezTo>
                        <a:pt x="6505" y="45455"/>
                        <a:pt x="6226" y="45515"/>
                        <a:pt x="6246" y="45734"/>
                      </a:cubicBezTo>
                      <a:cubicBezTo>
                        <a:pt x="6246" y="45734"/>
                        <a:pt x="6226" y="45754"/>
                        <a:pt x="6226" y="45773"/>
                      </a:cubicBezTo>
                      <a:cubicBezTo>
                        <a:pt x="6167" y="45773"/>
                        <a:pt x="6127" y="45813"/>
                        <a:pt x="6067" y="45793"/>
                      </a:cubicBezTo>
                      <a:cubicBezTo>
                        <a:pt x="6008" y="45793"/>
                        <a:pt x="5948" y="45754"/>
                        <a:pt x="5888" y="45734"/>
                      </a:cubicBezTo>
                      <a:cubicBezTo>
                        <a:pt x="5868" y="45793"/>
                        <a:pt x="5849" y="45833"/>
                        <a:pt x="5849" y="45853"/>
                      </a:cubicBezTo>
                      <a:cubicBezTo>
                        <a:pt x="5888" y="46131"/>
                        <a:pt x="5809" y="46350"/>
                        <a:pt x="5510" y="46450"/>
                      </a:cubicBezTo>
                      <a:cubicBezTo>
                        <a:pt x="5451" y="46490"/>
                        <a:pt x="5371" y="46529"/>
                        <a:pt x="5351" y="46589"/>
                      </a:cubicBezTo>
                      <a:cubicBezTo>
                        <a:pt x="5172" y="46927"/>
                        <a:pt x="4715" y="46887"/>
                        <a:pt x="4496" y="47206"/>
                      </a:cubicBezTo>
                      <a:cubicBezTo>
                        <a:pt x="4476" y="47245"/>
                        <a:pt x="4376" y="47226"/>
                        <a:pt x="4297" y="47245"/>
                      </a:cubicBezTo>
                      <a:cubicBezTo>
                        <a:pt x="4038" y="47305"/>
                        <a:pt x="3839" y="47086"/>
                        <a:pt x="3581" y="47126"/>
                      </a:cubicBezTo>
                      <a:cubicBezTo>
                        <a:pt x="3501" y="47146"/>
                        <a:pt x="3422" y="47047"/>
                        <a:pt x="3342" y="46987"/>
                      </a:cubicBezTo>
                      <a:cubicBezTo>
                        <a:pt x="3262" y="47066"/>
                        <a:pt x="3183" y="47126"/>
                        <a:pt x="3123" y="47166"/>
                      </a:cubicBezTo>
                      <a:cubicBezTo>
                        <a:pt x="3143" y="47265"/>
                        <a:pt x="3163" y="47325"/>
                        <a:pt x="3163" y="47365"/>
                      </a:cubicBezTo>
                      <a:cubicBezTo>
                        <a:pt x="3163" y="47425"/>
                        <a:pt x="3123" y="47464"/>
                        <a:pt x="3103" y="47504"/>
                      </a:cubicBezTo>
                      <a:cubicBezTo>
                        <a:pt x="3024" y="47504"/>
                        <a:pt x="2904" y="47524"/>
                        <a:pt x="2904" y="47504"/>
                      </a:cubicBezTo>
                      <a:cubicBezTo>
                        <a:pt x="2885" y="47305"/>
                        <a:pt x="2586" y="47385"/>
                        <a:pt x="2546" y="47186"/>
                      </a:cubicBezTo>
                      <a:cubicBezTo>
                        <a:pt x="2944" y="47066"/>
                        <a:pt x="2944" y="47066"/>
                        <a:pt x="3203" y="46728"/>
                      </a:cubicBezTo>
                      <a:cubicBezTo>
                        <a:pt x="3143" y="46708"/>
                        <a:pt x="3064" y="46708"/>
                        <a:pt x="3044" y="46708"/>
                      </a:cubicBezTo>
                      <a:cubicBezTo>
                        <a:pt x="2904" y="46828"/>
                        <a:pt x="2805" y="46947"/>
                        <a:pt x="2666" y="47027"/>
                      </a:cubicBezTo>
                      <a:cubicBezTo>
                        <a:pt x="2507" y="47126"/>
                        <a:pt x="2347" y="47206"/>
                        <a:pt x="2168" y="47285"/>
                      </a:cubicBezTo>
                      <a:cubicBezTo>
                        <a:pt x="2188" y="47066"/>
                        <a:pt x="2029" y="47206"/>
                        <a:pt x="1950" y="47186"/>
                      </a:cubicBezTo>
                      <a:cubicBezTo>
                        <a:pt x="2129" y="47047"/>
                        <a:pt x="2129" y="47047"/>
                        <a:pt x="2009" y="46868"/>
                      </a:cubicBezTo>
                      <a:cubicBezTo>
                        <a:pt x="1989" y="46868"/>
                        <a:pt x="1950" y="46868"/>
                        <a:pt x="1930" y="46868"/>
                      </a:cubicBezTo>
                      <a:cubicBezTo>
                        <a:pt x="1930" y="46868"/>
                        <a:pt x="1930" y="46868"/>
                        <a:pt x="1930" y="46868"/>
                      </a:cubicBezTo>
                      <a:cubicBezTo>
                        <a:pt x="1950" y="46868"/>
                        <a:pt x="1989" y="46868"/>
                        <a:pt x="2009" y="46868"/>
                      </a:cubicBezTo>
                      <a:cubicBezTo>
                        <a:pt x="1989" y="46967"/>
                        <a:pt x="1989" y="47066"/>
                        <a:pt x="1969" y="47186"/>
                      </a:cubicBezTo>
                      <a:cubicBezTo>
                        <a:pt x="1930" y="47186"/>
                        <a:pt x="1890" y="47206"/>
                        <a:pt x="1850" y="47226"/>
                      </a:cubicBezTo>
                      <a:cubicBezTo>
                        <a:pt x="1830" y="47166"/>
                        <a:pt x="1810" y="47126"/>
                        <a:pt x="1790" y="47066"/>
                      </a:cubicBezTo>
                      <a:cubicBezTo>
                        <a:pt x="1711" y="47106"/>
                        <a:pt x="1631" y="47126"/>
                        <a:pt x="1552" y="47166"/>
                      </a:cubicBezTo>
                      <a:cubicBezTo>
                        <a:pt x="1532" y="47086"/>
                        <a:pt x="1532" y="47007"/>
                        <a:pt x="1512" y="46947"/>
                      </a:cubicBezTo>
                      <a:cubicBezTo>
                        <a:pt x="1313" y="46887"/>
                        <a:pt x="1114" y="46808"/>
                        <a:pt x="915" y="46748"/>
                      </a:cubicBezTo>
                      <a:cubicBezTo>
                        <a:pt x="875" y="46569"/>
                        <a:pt x="836" y="46450"/>
                        <a:pt x="796" y="46291"/>
                      </a:cubicBezTo>
                      <a:cubicBezTo>
                        <a:pt x="935" y="46151"/>
                        <a:pt x="1054" y="45992"/>
                        <a:pt x="1154" y="45853"/>
                      </a:cubicBezTo>
                      <a:cubicBezTo>
                        <a:pt x="1452" y="45773"/>
                        <a:pt x="1751" y="45893"/>
                        <a:pt x="2009" y="45813"/>
                      </a:cubicBezTo>
                      <a:cubicBezTo>
                        <a:pt x="2308" y="45734"/>
                        <a:pt x="2606" y="45654"/>
                        <a:pt x="2885" y="45555"/>
                      </a:cubicBezTo>
                      <a:cubicBezTo>
                        <a:pt x="2944" y="45555"/>
                        <a:pt x="3004" y="45515"/>
                        <a:pt x="3044" y="45535"/>
                      </a:cubicBezTo>
                      <a:cubicBezTo>
                        <a:pt x="3422" y="45535"/>
                        <a:pt x="3720" y="45336"/>
                        <a:pt x="4038" y="45177"/>
                      </a:cubicBezTo>
                      <a:cubicBezTo>
                        <a:pt x="4277" y="45077"/>
                        <a:pt x="4476" y="44918"/>
                        <a:pt x="4675" y="44779"/>
                      </a:cubicBezTo>
                      <a:cubicBezTo>
                        <a:pt x="4933" y="44620"/>
                        <a:pt x="5152" y="44401"/>
                        <a:pt x="5351" y="44162"/>
                      </a:cubicBezTo>
                      <a:cubicBezTo>
                        <a:pt x="5490" y="43943"/>
                        <a:pt x="5689" y="43744"/>
                        <a:pt x="5849" y="43526"/>
                      </a:cubicBezTo>
                      <a:cubicBezTo>
                        <a:pt x="6127" y="43108"/>
                        <a:pt x="6406" y="42690"/>
                        <a:pt x="6326" y="42153"/>
                      </a:cubicBezTo>
                      <a:cubicBezTo>
                        <a:pt x="6286" y="42014"/>
                        <a:pt x="6326" y="41855"/>
                        <a:pt x="6326" y="41715"/>
                      </a:cubicBezTo>
                      <a:cubicBezTo>
                        <a:pt x="6306" y="41636"/>
                        <a:pt x="6286" y="41516"/>
                        <a:pt x="6226" y="41496"/>
                      </a:cubicBezTo>
                      <a:cubicBezTo>
                        <a:pt x="6127" y="41417"/>
                        <a:pt x="6067" y="41357"/>
                        <a:pt x="6067" y="41238"/>
                      </a:cubicBezTo>
                      <a:cubicBezTo>
                        <a:pt x="6067" y="41138"/>
                        <a:pt x="6047" y="41059"/>
                        <a:pt x="5928" y="41019"/>
                      </a:cubicBezTo>
                      <a:cubicBezTo>
                        <a:pt x="5908" y="41019"/>
                        <a:pt x="5868" y="41019"/>
                        <a:pt x="5809" y="40999"/>
                      </a:cubicBezTo>
                      <a:cubicBezTo>
                        <a:pt x="5769" y="41059"/>
                        <a:pt x="5709" y="41119"/>
                        <a:pt x="5669" y="41198"/>
                      </a:cubicBezTo>
                      <a:cubicBezTo>
                        <a:pt x="5689" y="41238"/>
                        <a:pt x="5709" y="41298"/>
                        <a:pt x="5729" y="41357"/>
                      </a:cubicBezTo>
                      <a:cubicBezTo>
                        <a:pt x="5650" y="41278"/>
                        <a:pt x="5550" y="41218"/>
                        <a:pt x="5471" y="41158"/>
                      </a:cubicBezTo>
                      <a:cubicBezTo>
                        <a:pt x="5451" y="41158"/>
                        <a:pt x="5391" y="41178"/>
                        <a:pt x="5391" y="41198"/>
                      </a:cubicBezTo>
                      <a:cubicBezTo>
                        <a:pt x="5391" y="41218"/>
                        <a:pt x="5411" y="41278"/>
                        <a:pt x="5431" y="41278"/>
                      </a:cubicBezTo>
                      <a:cubicBezTo>
                        <a:pt x="5471" y="41298"/>
                        <a:pt x="5530" y="41298"/>
                        <a:pt x="5570" y="41317"/>
                      </a:cubicBezTo>
                      <a:cubicBezTo>
                        <a:pt x="5630" y="41317"/>
                        <a:pt x="5669" y="41337"/>
                        <a:pt x="5729" y="41357"/>
                      </a:cubicBezTo>
                      <a:cubicBezTo>
                        <a:pt x="5769" y="41317"/>
                        <a:pt x="5789" y="41298"/>
                        <a:pt x="5829" y="41278"/>
                      </a:cubicBezTo>
                      <a:cubicBezTo>
                        <a:pt x="5849" y="41317"/>
                        <a:pt x="5868" y="41397"/>
                        <a:pt x="5849" y="41417"/>
                      </a:cubicBezTo>
                      <a:cubicBezTo>
                        <a:pt x="5749" y="41496"/>
                        <a:pt x="5630" y="41616"/>
                        <a:pt x="5471" y="41536"/>
                      </a:cubicBezTo>
                      <a:cubicBezTo>
                        <a:pt x="5311" y="41457"/>
                        <a:pt x="5093" y="41536"/>
                        <a:pt x="4933" y="41377"/>
                      </a:cubicBezTo>
                      <a:cubicBezTo>
                        <a:pt x="4874" y="41337"/>
                        <a:pt x="4715" y="41377"/>
                        <a:pt x="4615" y="41377"/>
                      </a:cubicBezTo>
                      <a:cubicBezTo>
                        <a:pt x="4595" y="41397"/>
                        <a:pt x="4595" y="41437"/>
                        <a:pt x="4575" y="41496"/>
                      </a:cubicBezTo>
                      <a:cubicBezTo>
                        <a:pt x="4655" y="41536"/>
                        <a:pt x="4735" y="41576"/>
                        <a:pt x="4814" y="41636"/>
                      </a:cubicBezTo>
                      <a:cubicBezTo>
                        <a:pt x="4774" y="41715"/>
                        <a:pt x="4754" y="41795"/>
                        <a:pt x="4715" y="41874"/>
                      </a:cubicBezTo>
                      <a:cubicBezTo>
                        <a:pt x="4794" y="41894"/>
                        <a:pt x="4854" y="41914"/>
                        <a:pt x="4973" y="41974"/>
                      </a:cubicBezTo>
                      <a:cubicBezTo>
                        <a:pt x="4894" y="42034"/>
                        <a:pt x="4834" y="42093"/>
                        <a:pt x="4794" y="42093"/>
                      </a:cubicBezTo>
                      <a:cubicBezTo>
                        <a:pt x="4615" y="42113"/>
                        <a:pt x="4436" y="42113"/>
                        <a:pt x="4257" y="42113"/>
                      </a:cubicBezTo>
                      <a:cubicBezTo>
                        <a:pt x="4138" y="42113"/>
                        <a:pt x="3999" y="42113"/>
                        <a:pt x="3879" y="42113"/>
                      </a:cubicBezTo>
                      <a:cubicBezTo>
                        <a:pt x="3601" y="42053"/>
                        <a:pt x="3322" y="42073"/>
                        <a:pt x="3044" y="42213"/>
                      </a:cubicBezTo>
                      <a:lnTo>
                        <a:pt x="3064" y="42213"/>
                      </a:lnTo>
                      <a:cubicBezTo>
                        <a:pt x="2885" y="42153"/>
                        <a:pt x="2686" y="42113"/>
                        <a:pt x="2487" y="42073"/>
                      </a:cubicBezTo>
                      <a:cubicBezTo>
                        <a:pt x="2328" y="42153"/>
                        <a:pt x="2148" y="42392"/>
                        <a:pt x="1910" y="42133"/>
                      </a:cubicBezTo>
                      <a:cubicBezTo>
                        <a:pt x="1870" y="42093"/>
                        <a:pt x="1771" y="42113"/>
                        <a:pt x="1691" y="42113"/>
                      </a:cubicBezTo>
                      <a:cubicBezTo>
                        <a:pt x="1572" y="42093"/>
                        <a:pt x="1452" y="42053"/>
                        <a:pt x="1253" y="42014"/>
                      </a:cubicBezTo>
                      <a:cubicBezTo>
                        <a:pt x="1373" y="41934"/>
                        <a:pt x="1412" y="41874"/>
                        <a:pt x="1472" y="41874"/>
                      </a:cubicBezTo>
                      <a:cubicBezTo>
                        <a:pt x="1532" y="41855"/>
                        <a:pt x="1611" y="41894"/>
                        <a:pt x="1671" y="41894"/>
                      </a:cubicBezTo>
                      <a:cubicBezTo>
                        <a:pt x="1691" y="41894"/>
                        <a:pt x="1731" y="41855"/>
                        <a:pt x="1731" y="41815"/>
                      </a:cubicBezTo>
                      <a:cubicBezTo>
                        <a:pt x="1731" y="41795"/>
                        <a:pt x="1711" y="41755"/>
                        <a:pt x="1691" y="41735"/>
                      </a:cubicBezTo>
                      <a:cubicBezTo>
                        <a:pt x="1631" y="41715"/>
                        <a:pt x="1572" y="41695"/>
                        <a:pt x="1532" y="41695"/>
                      </a:cubicBezTo>
                      <a:cubicBezTo>
                        <a:pt x="1313" y="41695"/>
                        <a:pt x="1094" y="41715"/>
                        <a:pt x="895" y="41735"/>
                      </a:cubicBezTo>
                      <a:cubicBezTo>
                        <a:pt x="855" y="41735"/>
                        <a:pt x="836" y="41695"/>
                        <a:pt x="796" y="41676"/>
                      </a:cubicBezTo>
                      <a:lnTo>
                        <a:pt x="796" y="41457"/>
                      </a:lnTo>
                      <a:cubicBezTo>
                        <a:pt x="657" y="41337"/>
                        <a:pt x="477" y="41258"/>
                        <a:pt x="418" y="41138"/>
                      </a:cubicBezTo>
                      <a:cubicBezTo>
                        <a:pt x="318" y="40920"/>
                        <a:pt x="239" y="40681"/>
                        <a:pt x="139" y="40462"/>
                      </a:cubicBezTo>
                      <a:cubicBezTo>
                        <a:pt x="0" y="40064"/>
                        <a:pt x="80" y="39686"/>
                        <a:pt x="100" y="39288"/>
                      </a:cubicBezTo>
                      <a:cubicBezTo>
                        <a:pt x="119" y="39109"/>
                        <a:pt x="199" y="38910"/>
                        <a:pt x="378" y="38791"/>
                      </a:cubicBezTo>
                      <a:cubicBezTo>
                        <a:pt x="696" y="38592"/>
                        <a:pt x="1015" y="38393"/>
                        <a:pt x="1273" y="38115"/>
                      </a:cubicBezTo>
                      <a:cubicBezTo>
                        <a:pt x="1412" y="37975"/>
                        <a:pt x="1611" y="37876"/>
                        <a:pt x="1850" y="37836"/>
                      </a:cubicBezTo>
                      <a:cubicBezTo>
                        <a:pt x="2029" y="37816"/>
                        <a:pt x="2208" y="37757"/>
                        <a:pt x="2387" y="37637"/>
                      </a:cubicBezTo>
                      <a:cubicBezTo>
                        <a:pt x="2526" y="37538"/>
                        <a:pt x="2725" y="37458"/>
                        <a:pt x="2885" y="37498"/>
                      </a:cubicBezTo>
                      <a:cubicBezTo>
                        <a:pt x="3223" y="37538"/>
                        <a:pt x="3561" y="37518"/>
                        <a:pt x="3899" y="37538"/>
                      </a:cubicBezTo>
                      <a:cubicBezTo>
                        <a:pt x="4118" y="37558"/>
                        <a:pt x="4357" y="37558"/>
                        <a:pt x="4516" y="37717"/>
                      </a:cubicBezTo>
                      <a:cubicBezTo>
                        <a:pt x="4615" y="37796"/>
                        <a:pt x="4695" y="37796"/>
                        <a:pt x="4794" y="37796"/>
                      </a:cubicBezTo>
                      <a:cubicBezTo>
                        <a:pt x="5172" y="37796"/>
                        <a:pt x="5451" y="37936"/>
                        <a:pt x="5669" y="38254"/>
                      </a:cubicBezTo>
                      <a:cubicBezTo>
                        <a:pt x="5789" y="38433"/>
                        <a:pt x="5948" y="38572"/>
                        <a:pt x="6087" y="38711"/>
                      </a:cubicBezTo>
                      <a:cubicBezTo>
                        <a:pt x="6286" y="38612"/>
                        <a:pt x="6465" y="38513"/>
                        <a:pt x="6644" y="38413"/>
                      </a:cubicBezTo>
                      <a:cubicBezTo>
                        <a:pt x="6664" y="38373"/>
                        <a:pt x="6684" y="38334"/>
                        <a:pt x="6704" y="38274"/>
                      </a:cubicBezTo>
                      <a:cubicBezTo>
                        <a:pt x="6803" y="37995"/>
                        <a:pt x="6943" y="37757"/>
                        <a:pt x="7221" y="37617"/>
                      </a:cubicBezTo>
                      <a:cubicBezTo>
                        <a:pt x="7340" y="37538"/>
                        <a:pt x="7420" y="37418"/>
                        <a:pt x="7520" y="37299"/>
                      </a:cubicBezTo>
                      <a:cubicBezTo>
                        <a:pt x="7619" y="37180"/>
                        <a:pt x="7699" y="37021"/>
                        <a:pt x="7818" y="36921"/>
                      </a:cubicBezTo>
                      <a:cubicBezTo>
                        <a:pt x="8077" y="36722"/>
                        <a:pt x="8216" y="36404"/>
                        <a:pt x="8395" y="36145"/>
                      </a:cubicBezTo>
                      <a:cubicBezTo>
                        <a:pt x="8514" y="35966"/>
                        <a:pt x="8653" y="35728"/>
                        <a:pt x="8673" y="35529"/>
                      </a:cubicBezTo>
                      <a:cubicBezTo>
                        <a:pt x="8693" y="34972"/>
                        <a:pt x="9031" y="34554"/>
                        <a:pt x="9290" y="34116"/>
                      </a:cubicBezTo>
                      <a:cubicBezTo>
                        <a:pt x="9350" y="34017"/>
                        <a:pt x="9429" y="33937"/>
                        <a:pt x="9469" y="33798"/>
                      </a:cubicBezTo>
                      <a:cubicBezTo>
                        <a:pt x="9668" y="33142"/>
                        <a:pt x="9827" y="32485"/>
                        <a:pt x="10066" y="31849"/>
                      </a:cubicBezTo>
                      <a:cubicBezTo>
                        <a:pt x="10265" y="31351"/>
                        <a:pt x="10285" y="30834"/>
                        <a:pt x="10424" y="30317"/>
                      </a:cubicBezTo>
                      <a:cubicBezTo>
                        <a:pt x="10503" y="29998"/>
                        <a:pt x="10484" y="29640"/>
                        <a:pt x="10583" y="29322"/>
                      </a:cubicBezTo>
                      <a:cubicBezTo>
                        <a:pt x="10702" y="28964"/>
                        <a:pt x="10583" y="28606"/>
                        <a:pt x="10663" y="28248"/>
                      </a:cubicBezTo>
                      <a:cubicBezTo>
                        <a:pt x="10682" y="28168"/>
                        <a:pt x="10682" y="28069"/>
                        <a:pt x="10702" y="27989"/>
                      </a:cubicBezTo>
                      <a:cubicBezTo>
                        <a:pt x="10861" y="27492"/>
                        <a:pt x="10921" y="26995"/>
                        <a:pt x="11001" y="26497"/>
                      </a:cubicBezTo>
                      <a:cubicBezTo>
                        <a:pt x="11041" y="26318"/>
                        <a:pt x="11100" y="26119"/>
                        <a:pt x="11100" y="25920"/>
                      </a:cubicBezTo>
                      <a:cubicBezTo>
                        <a:pt x="11100" y="25244"/>
                        <a:pt x="11120" y="24548"/>
                        <a:pt x="11140" y="23872"/>
                      </a:cubicBezTo>
                      <a:cubicBezTo>
                        <a:pt x="11140" y="23812"/>
                        <a:pt x="11120" y="23772"/>
                        <a:pt x="11120" y="23712"/>
                      </a:cubicBezTo>
                      <a:cubicBezTo>
                        <a:pt x="11120" y="23235"/>
                        <a:pt x="11120" y="22738"/>
                        <a:pt x="11120" y="22240"/>
                      </a:cubicBezTo>
                      <a:cubicBezTo>
                        <a:pt x="11120" y="22101"/>
                        <a:pt x="11120" y="21962"/>
                        <a:pt x="11080" y="21823"/>
                      </a:cubicBezTo>
                      <a:cubicBezTo>
                        <a:pt x="10921" y="21345"/>
                        <a:pt x="10901" y="20868"/>
                        <a:pt x="10901" y="20390"/>
                      </a:cubicBezTo>
                      <a:cubicBezTo>
                        <a:pt x="10901" y="20251"/>
                        <a:pt x="10901" y="20092"/>
                        <a:pt x="10881" y="19953"/>
                      </a:cubicBezTo>
                      <a:cubicBezTo>
                        <a:pt x="10762" y="19316"/>
                        <a:pt x="10623" y="18699"/>
                        <a:pt x="10503" y="18063"/>
                      </a:cubicBezTo>
                      <a:cubicBezTo>
                        <a:pt x="10424" y="17546"/>
                        <a:pt x="10324" y="17028"/>
                        <a:pt x="10285" y="16511"/>
                      </a:cubicBezTo>
                      <a:cubicBezTo>
                        <a:pt x="10225" y="15795"/>
                        <a:pt x="10066" y="15079"/>
                        <a:pt x="9907" y="14383"/>
                      </a:cubicBezTo>
                      <a:cubicBezTo>
                        <a:pt x="9728" y="13647"/>
                        <a:pt x="9529" y="12931"/>
                        <a:pt x="9489" y="12175"/>
                      </a:cubicBezTo>
                      <a:cubicBezTo>
                        <a:pt x="9469" y="12035"/>
                        <a:pt x="9529" y="11876"/>
                        <a:pt x="9469" y="11757"/>
                      </a:cubicBezTo>
                      <a:cubicBezTo>
                        <a:pt x="9290" y="11279"/>
                        <a:pt x="9449" y="10782"/>
                        <a:pt x="9389" y="10305"/>
                      </a:cubicBezTo>
                      <a:cubicBezTo>
                        <a:pt x="9370" y="10126"/>
                        <a:pt x="9350" y="9907"/>
                        <a:pt x="9429" y="9728"/>
                      </a:cubicBezTo>
                      <a:cubicBezTo>
                        <a:pt x="9509" y="9489"/>
                        <a:pt x="9330" y="9330"/>
                        <a:pt x="9350" y="9111"/>
                      </a:cubicBezTo>
                      <a:cubicBezTo>
                        <a:pt x="9370" y="8693"/>
                        <a:pt x="9350" y="8276"/>
                        <a:pt x="9389" y="7858"/>
                      </a:cubicBezTo>
                      <a:cubicBezTo>
                        <a:pt x="9409" y="7619"/>
                        <a:pt x="9429" y="7380"/>
                        <a:pt x="9389" y="7162"/>
                      </a:cubicBezTo>
                      <a:cubicBezTo>
                        <a:pt x="9330" y="6903"/>
                        <a:pt x="9409" y="6684"/>
                        <a:pt x="9568" y="6525"/>
                      </a:cubicBezTo>
                      <a:cubicBezTo>
                        <a:pt x="9509" y="6366"/>
                        <a:pt x="9409" y="6266"/>
                        <a:pt x="9409" y="6147"/>
                      </a:cubicBezTo>
                      <a:cubicBezTo>
                        <a:pt x="9409" y="6068"/>
                        <a:pt x="9549" y="5968"/>
                        <a:pt x="9549" y="5869"/>
                      </a:cubicBezTo>
                      <a:cubicBezTo>
                        <a:pt x="9568" y="5769"/>
                        <a:pt x="9509" y="5650"/>
                        <a:pt x="9509" y="5530"/>
                      </a:cubicBezTo>
                      <a:cubicBezTo>
                        <a:pt x="9529" y="5351"/>
                        <a:pt x="9568" y="5172"/>
                        <a:pt x="9608" y="4993"/>
                      </a:cubicBezTo>
                      <a:cubicBezTo>
                        <a:pt x="9628" y="4854"/>
                        <a:pt x="9648" y="4715"/>
                        <a:pt x="9708" y="4576"/>
                      </a:cubicBezTo>
                      <a:cubicBezTo>
                        <a:pt x="9867" y="4237"/>
                        <a:pt x="10006" y="3899"/>
                        <a:pt x="10046" y="3521"/>
                      </a:cubicBezTo>
                      <a:cubicBezTo>
                        <a:pt x="10066" y="3322"/>
                        <a:pt x="10145" y="3143"/>
                        <a:pt x="10285" y="2984"/>
                      </a:cubicBezTo>
                      <a:cubicBezTo>
                        <a:pt x="10444" y="2785"/>
                        <a:pt x="10583" y="2547"/>
                        <a:pt x="10702" y="2308"/>
                      </a:cubicBezTo>
                      <a:cubicBezTo>
                        <a:pt x="10842" y="2089"/>
                        <a:pt x="11021" y="1890"/>
                        <a:pt x="11021" y="1592"/>
                      </a:cubicBezTo>
                      <a:cubicBezTo>
                        <a:pt x="11021" y="1572"/>
                        <a:pt x="11041" y="1532"/>
                        <a:pt x="11060" y="1512"/>
                      </a:cubicBezTo>
                      <a:cubicBezTo>
                        <a:pt x="11319" y="1253"/>
                        <a:pt x="11558" y="955"/>
                        <a:pt x="11836" y="776"/>
                      </a:cubicBezTo>
                      <a:cubicBezTo>
                        <a:pt x="12274" y="517"/>
                        <a:pt x="12751" y="319"/>
                        <a:pt x="13189" y="120"/>
                      </a:cubicBezTo>
                      <a:cubicBezTo>
                        <a:pt x="13249" y="100"/>
                        <a:pt x="13308" y="80"/>
                        <a:pt x="13348" y="80"/>
                      </a:cubicBezTo>
                      <a:cubicBezTo>
                        <a:pt x="13627" y="80"/>
                        <a:pt x="13905" y="20"/>
                        <a:pt x="14164" y="60"/>
                      </a:cubicBezTo>
                      <a:cubicBezTo>
                        <a:pt x="14641" y="140"/>
                        <a:pt x="15119" y="100"/>
                        <a:pt x="15596" y="140"/>
                      </a:cubicBezTo>
                      <a:cubicBezTo>
                        <a:pt x="15855" y="0"/>
                        <a:pt x="16093" y="159"/>
                        <a:pt x="16233" y="319"/>
                      </a:cubicBezTo>
                      <a:cubicBezTo>
                        <a:pt x="16511" y="617"/>
                        <a:pt x="16869" y="836"/>
                        <a:pt x="17088" y="1194"/>
                      </a:cubicBezTo>
                      <a:cubicBezTo>
                        <a:pt x="17207" y="1413"/>
                        <a:pt x="17406" y="1572"/>
                        <a:pt x="17406" y="1830"/>
                      </a:cubicBezTo>
                      <a:cubicBezTo>
                        <a:pt x="17685" y="2109"/>
                        <a:pt x="17585" y="2467"/>
                        <a:pt x="17565" y="2785"/>
                      </a:cubicBezTo>
                      <a:cubicBezTo>
                        <a:pt x="17565" y="2984"/>
                        <a:pt x="17565" y="3183"/>
                        <a:pt x="17565" y="3382"/>
                      </a:cubicBezTo>
                      <a:cubicBezTo>
                        <a:pt x="17545" y="3561"/>
                        <a:pt x="17486" y="3760"/>
                        <a:pt x="17526" y="3959"/>
                      </a:cubicBezTo>
                      <a:cubicBezTo>
                        <a:pt x="17585" y="4138"/>
                        <a:pt x="17605" y="4337"/>
                        <a:pt x="17605" y="4536"/>
                      </a:cubicBezTo>
                      <a:cubicBezTo>
                        <a:pt x="17605" y="4615"/>
                        <a:pt x="17605" y="4735"/>
                        <a:pt x="17545" y="4794"/>
                      </a:cubicBezTo>
                      <a:cubicBezTo>
                        <a:pt x="17227" y="5133"/>
                        <a:pt x="16909" y="5471"/>
                        <a:pt x="16591" y="5809"/>
                      </a:cubicBezTo>
                      <a:cubicBezTo>
                        <a:pt x="16312" y="5888"/>
                        <a:pt x="16133" y="6107"/>
                        <a:pt x="15934" y="6326"/>
                      </a:cubicBezTo>
                      <a:cubicBezTo>
                        <a:pt x="15894" y="6366"/>
                        <a:pt x="15815" y="6346"/>
                        <a:pt x="15715" y="6366"/>
                      </a:cubicBezTo>
                      <a:cubicBezTo>
                        <a:pt x="15755" y="6306"/>
                        <a:pt x="15815" y="6247"/>
                        <a:pt x="15795" y="6207"/>
                      </a:cubicBezTo>
                      <a:cubicBezTo>
                        <a:pt x="15755" y="6087"/>
                        <a:pt x="15676" y="5988"/>
                        <a:pt x="15536" y="5968"/>
                      </a:cubicBezTo>
                      <a:cubicBezTo>
                        <a:pt x="15437" y="5968"/>
                        <a:pt x="15337" y="6008"/>
                        <a:pt x="15337" y="6107"/>
                      </a:cubicBezTo>
                      <a:cubicBezTo>
                        <a:pt x="15317" y="6167"/>
                        <a:pt x="15357" y="6247"/>
                        <a:pt x="15357" y="6306"/>
                      </a:cubicBezTo>
                      <a:cubicBezTo>
                        <a:pt x="15357" y="6326"/>
                        <a:pt x="15317" y="6346"/>
                        <a:pt x="15298" y="6366"/>
                      </a:cubicBezTo>
                      <a:cubicBezTo>
                        <a:pt x="15198" y="6286"/>
                        <a:pt x="15198" y="6087"/>
                        <a:pt x="14979" y="6127"/>
                      </a:cubicBezTo>
                      <a:cubicBezTo>
                        <a:pt x="14939" y="6187"/>
                        <a:pt x="14920" y="6266"/>
                        <a:pt x="14880" y="6346"/>
                      </a:cubicBezTo>
                      <a:cubicBezTo>
                        <a:pt x="14760" y="6326"/>
                        <a:pt x="14641" y="6306"/>
                        <a:pt x="14542" y="6286"/>
                      </a:cubicBezTo>
                      <a:cubicBezTo>
                        <a:pt x="14522" y="6207"/>
                        <a:pt x="14522" y="6147"/>
                        <a:pt x="14522" y="6107"/>
                      </a:cubicBezTo>
                      <a:cubicBezTo>
                        <a:pt x="14482" y="6087"/>
                        <a:pt x="14442" y="6048"/>
                        <a:pt x="14422" y="6048"/>
                      </a:cubicBezTo>
                      <a:cubicBezTo>
                        <a:pt x="14104" y="6127"/>
                        <a:pt x="13925" y="5988"/>
                        <a:pt x="13825" y="5670"/>
                      </a:cubicBezTo>
                      <a:cubicBezTo>
                        <a:pt x="13766" y="5491"/>
                        <a:pt x="13607" y="5351"/>
                        <a:pt x="13627" y="5133"/>
                      </a:cubicBezTo>
                      <a:cubicBezTo>
                        <a:pt x="13646" y="4914"/>
                        <a:pt x="13627" y="4695"/>
                        <a:pt x="13646" y="4496"/>
                      </a:cubicBezTo>
                      <a:cubicBezTo>
                        <a:pt x="13666" y="4337"/>
                        <a:pt x="13686" y="4178"/>
                        <a:pt x="13726" y="4019"/>
                      </a:cubicBezTo>
                      <a:cubicBezTo>
                        <a:pt x="13806" y="3840"/>
                        <a:pt x="14064" y="3840"/>
                        <a:pt x="14144" y="3999"/>
                      </a:cubicBezTo>
                      <a:cubicBezTo>
                        <a:pt x="14303" y="4277"/>
                        <a:pt x="14482" y="4377"/>
                        <a:pt x="14800" y="4337"/>
                      </a:cubicBezTo>
                      <a:cubicBezTo>
                        <a:pt x="15079" y="4297"/>
                        <a:pt x="15278" y="4118"/>
                        <a:pt x="15536" y="4019"/>
                      </a:cubicBezTo>
                      <a:cubicBezTo>
                        <a:pt x="15715" y="3939"/>
                        <a:pt x="15835" y="3720"/>
                        <a:pt x="15954" y="3561"/>
                      </a:cubicBezTo>
                      <a:cubicBezTo>
                        <a:pt x="16093" y="3342"/>
                        <a:pt x="16233" y="3123"/>
                        <a:pt x="16352" y="2924"/>
                      </a:cubicBezTo>
                      <a:cubicBezTo>
                        <a:pt x="16392" y="2646"/>
                        <a:pt x="16034" y="2467"/>
                        <a:pt x="16213" y="2188"/>
                      </a:cubicBezTo>
                      <a:cubicBezTo>
                        <a:pt x="15576" y="1930"/>
                        <a:pt x="14920" y="1990"/>
                        <a:pt x="14303" y="1850"/>
                      </a:cubicBezTo>
                      <a:cubicBezTo>
                        <a:pt x="14184" y="1910"/>
                        <a:pt x="14104" y="1970"/>
                        <a:pt x="14005" y="2029"/>
                      </a:cubicBezTo>
                      <a:cubicBezTo>
                        <a:pt x="13905" y="2069"/>
                        <a:pt x="13806" y="2129"/>
                        <a:pt x="13726" y="2188"/>
                      </a:cubicBezTo>
                      <a:cubicBezTo>
                        <a:pt x="13527" y="2328"/>
                        <a:pt x="13328" y="2387"/>
                        <a:pt x="13109" y="2328"/>
                      </a:cubicBezTo>
                      <a:cubicBezTo>
                        <a:pt x="13129" y="2288"/>
                        <a:pt x="13129" y="2228"/>
                        <a:pt x="13129" y="2188"/>
                      </a:cubicBezTo>
                      <a:close/>
                      <a:moveTo>
                        <a:pt x="2387" y="39030"/>
                      </a:moveTo>
                      <a:cubicBezTo>
                        <a:pt x="2407" y="39050"/>
                        <a:pt x="2427" y="39050"/>
                        <a:pt x="2447" y="39050"/>
                      </a:cubicBezTo>
                      <a:cubicBezTo>
                        <a:pt x="2427" y="39030"/>
                        <a:pt x="2407" y="39030"/>
                        <a:pt x="2387" y="39010"/>
                      </a:cubicBezTo>
                      <a:cubicBezTo>
                        <a:pt x="2367" y="39010"/>
                        <a:pt x="2328" y="39010"/>
                        <a:pt x="2288" y="39010"/>
                      </a:cubicBezTo>
                      <a:cubicBezTo>
                        <a:pt x="2288" y="39030"/>
                        <a:pt x="2268" y="39070"/>
                        <a:pt x="2248" y="39089"/>
                      </a:cubicBezTo>
                      <a:cubicBezTo>
                        <a:pt x="2228" y="39109"/>
                        <a:pt x="2188" y="39109"/>
                        <a:pt x="2148" y="39129"/>
                      </a:cubicBezTo>
                      <a:cubicBezTo>
                        <a:pt x="2168" y="39129"/>
                        <a:pt x="2188" y="39149"/>
                        <a:pt x="2208" y="39149"/>
                      </a:cubicBezTo>
                      <a:cubicBezTo>
                        <a:pt x="2268" y="39149"/>
                        <a:pt x="2328" y="39149"/>
                        <a:pt x="2288" y="39050"/>
                      </a:cubicBezTo>
                      <a:cubicBezTo>
                        <a:pt x="2268" y="39050"/>
                        <a:pt x="2288" y="39030"/>
                        <a:pt x="2288" y="39010"/>
                      </a:cubicBezTo>
                      <a:cubicBezTo>
                        <a:pt x="2328" y="39010"/>
                        <a:pt x="2367" y="39030"/>
                        <a:pt x="2387" y="39030"/>
                      </a:cubicBezTo>
                      <a:close/>
                      <a:moveTo>
                        <a:pt x="4138" y="46708"/>
                      </a:moveTo>
                      <a:cubicBezTo>
                        <a:pt x="4118" y="46708"/>
                        <a:pt x="4098" y="46788"/>
                        <a:pt x="4038" y="46887"/>
                      </a:cubicBezTo>
                      <a:cubicBezTo>
                        <a:pt x="4257" y="46828"/>
                        <a:pt x="4416" y="46788"/>
                        <a:pt x="4555" y="46748"/>
                      </a:cubicBezTo>
                      <a:cubicBezTo>
                        <a:pt x="4555" y="46768"/>
                        <a:pt x="4536" y="46768"/>
                        <a:pt x="4516" y="46788"/>
                      </a:cubicBezTo>
                      <a:cubicBezTo>
                        <a:pt x="4456" y="46828"/>
                        <a:pt x="4357" y="46868"/>
                        <a:pt x="4416" y="46987"/>
                      </a:cubicBezTo>
                      <a:cubicBezTo>
                        <a:pt x="4416" y="47007"/>
                        <a:pt x="4436" y="47007"/>
                        <a:pt x="4456" y="47007"/>
                      </a:cubicBezTo>
                      <a:cubicBezTo>
                        <a:pt x="4595" y="46987"/>
                        <a:pt x="4536" y="46868"/>
                        <a:pt x="4536" y="46808"/>
                      </a:cubicBezTo>
                      <a:cubicBezTo>
                        <a:pt x="4536" y="46788"/>
                        <a:pt x="4555" y="46768"/>
                        <a:pt x="4555" y="46748"/>
                      </a:cubicBezTo>
                      <a:cubicBezTo>
                        <a:pt x="4416" y="46728"/>
                        <a:pt x="4277" y="46708"/>
                        <a:pt x="4138" y="46708"/>
                      </a:cubicBezTo>
                      <a:close/>
                      <a:moveTo>
                        <a:pt x="15715" y="1731"/>
                      </a:moveTo>
                      <a:cubicBezTo>
                        <a:pt x="15715" y="1731"/>
                        <a:pt x="15755" y="1711"/>
                        <a:pt x="15755" y="1691"/>
                      </a:cubicBezTo>
                      <a:cubicBezTo>
                        <a:pt x="15735" y="1671"/>
                        <a:pt x="15715" y="1612"/>
                        <a:pt x="15715" y="1631"/>
                      </a:cubicBezTo>
                      <a:cubicBezTo>
                        <a:pt x="15656" y="1631"/>
                        <a:pt x="15596" y="1651"/>
                        <a:pt x="15516" y="1671"/>
                      </a:cubicBezTo>
                      <a:cubicBezTo>
                        <a:pt x="15457" y="1592"/>
                        <a:pt x="15357" y="1552"/>
                        <a:pt x="15258" y="1631"/>
                      </a:cubicBezTo>
                      <a:cubicBezTo>
                        <a:pt x="15238" y="1651"/>
                        <a:pt x="15218" y="1731"/>
                        <a:pt x="15238" y="1751"/>
                      </a:cubicBezTo>
                      <a:cubicBezTo>
                        <a:pt x="15298" y="1810"/>
                        <a:pt x="15417" y="1771"/>
                        <a:pt x="15516" y="1671"/>
                      </a:cubicBezTo>
                      <a:cubicBezTo>
                        <a:pt x="15576" y="1691"/>
                        <a:pt x="15636" y="1711"/>
                        <a:pt x="15715" y="1731"/>
                      </a:cubicBezTo>
                      <a:close/>
                      <a:moveTo>
                        <a:pt x="2228" y="40581"/>
                      </a:moveTo>
                      <a:cubicBezTo>
                        <a:pt x="2407" y="40562"/>
                        <a:pt x="2586" y="40601"/>
                        <a:pt x="2765" y="40601"/>
                      </a:cubicBezTo>
                      <a:cubicBezTo>
                        <a:pt x="2825" y="40601"/>
                        <a:pt x="2924" y="40641"/>
                        <a:pt x="2964" y="40601"/>
                      </a:cubicBezTo>
                      <a:cubicBezTo>
                        <a:pt x="3262" y="40382"/>
                        <a:pt x="3640" y="40522"/>
                        <a:pt x="3959" y="40382"/>
                      </a:cubicBezTo>
                      <a:cubicBezTo>
                        <a:pt x="4018" y="40343"/>
                        <a:pt x="4118" y="40402"/>
                        <a:pt x="4217" y="40422"/>
                      </a:cubicBezTo>
                      <a:cubicBezTo>
                        <a:pt x="4277" y="40343"/>
                        <a:pt x="4337" y="40243"/>
                        <a:pt x="4376" y="40164"/>
                      </a:cubicBezTo>
                      <a:cubicBezTo>
                        <a:pt x="4555" y="40124"/>
                        <a:pt x="4735" y="40124"/>
                        <a:pt x="4894" y="40084"/>
                      </a:cubicBezTo>
                      <a:cubicBezTo>
                        <a:pt x="5073" y="40024"/>
                        <a:pt x="5112" y="39845"/>
                        <a:pt x="5252" y="39706"/>
                      </a:cubicBezTo>
                      <a:cubicBezTo>
                        <a:pt x="5132" y="39666"/>
                        <a:pt x="5073" y="39646"/>
                        <a:pt x="4993" y="39607"/>
                      </a:cubicBezTo>
                      <a:cubicBezTo>
                        <a:pt x="5013" y="39567"/>
                        <a:pt x="5013" y="39527"/>
                        <a:pt x="5033" y="39487"/>
                      </a:cubicBezTo>
                      <a:cubicBezTo>
                        <a:pt x="5073" y="39408"/>
                        <a:pt x="5033" y="39348"/>
                        <a:pt x="4973" y="39328"/>
                      </a:cubicBezTo>
                      <a:cubicBezTo>
                        <a:pt x="4914" y="39308"/>
                        <a:pt x="4854" y="39328"/>
                        <a:pt x="4814" y="39308"/>
                      </a:cubicBezTo>
                      <a:cubicBezTo>
                        <a:pt x="4695" y="39229"/>
                        <a:pt x="4615" y="39129"/>
                        <a:pt x="4496" y="39089"/>
                      </a:cubicBezTo>
                      <a:cubicBezTo>
                        <a:pt x="4376" y="39050"/>
                        <a:pt x="4237" y="39109"/>
                        <a:pt x="4118" y="39089"/>
                      </a:cubicBezTo>
                      <a:cubicBezTo>
                        <a:pt x="4058" y="39089"/>
                        <a:pt x="4018" y="38990"/>
                        <a:pt x="3979" y="38930"/>
                      </a:cubicBezTo>
                      <a:cubicBezTo>
                        <a:pt x="4058" y="38891"/>
                        <a:pt x="4138" y="38851"/>
                        <a:pt x="4217" y="38831"/>
                      </a:cubicBezTo>
                      <a:cubicBezTo>
                        <a:pt x="4217" y="38771"/>
                        <a:pt x="4217" y="38771"/>
                        <a:pt x="3859" y="38692"/>
                      </a:cubicBezTo>
                      <a:cubicBezTo>
                        <a:pt x="3819" y="38751"/>
                        <a:pt x="3780" y="38811"/>
                        <a:pt x="3740" y="38871"/>
                      </a:cubicBezTo>
                      <a:cubicBezTo>
                        <a:pt x="3621" y="38811"/>
                        <a:pt x="3521" y="38751"/>
                        <a:pt x="3402" y="38672"/>
                      </a:cubicBezTo>
                      <a:cubicBezTo>
                        <a:pt x="3342" y="38731"/>
                        <a:pt x="3302" y="38791"/>
                        <a:pt x="3382" y="38851"/>
                      </a:cubicBezTo>
                      <a:cubicBezTo>
                        <a:pt x="3481" y="38910"/>
                        <a:pt x="3581" y="38970"/>
                        <a:pt x="3700" y="39050"/>
                      </a:cubicBezTo>
                      <a:cubicBezTo>
                        <a:pt x="3581" y="39209"/>
                        <a:pt x="3442" y="39089"/>
                        <a:pt x="3342" y="39129"/>
                      </a:cubicBezTo>
                      <a:cubicBezTo>
                        <a:pt x="3243" y="39169"/>
                        <a:pt x="3123" y="39169"/>
                        <a:pt x="3024" y="39169"/>
                      </a:cubicBezTo>
                      <a:cubicBezTo>
                        <a:pt x="2845" y="39189"/>
                        <a:pt x="2626" y="39109"/>
                        <a:pt x="2546" y="39388"/>
                      </a:cubicBezTo>
                      <a:cubicBezTo>
                        <a:pt x="2526" y="39428"/>
                        <a:pt x="2387" y="39467"/>
                        <a:pt x="2308" y="39467"/>
                      </a:cubicBezTo>
                      <a:cubicBezTo>
                        <a:pt x="2069" y="39487"/>
                        <a:pt x="1850" y="39487"/>
                        <a:pt x="1552" y="39487"/>
                      </a:cubicBezTo>
                      <a:cubicBezTo>
                        <a:pt x="1651" y="39587"/>
                        <a:pt x="1711" y="39646"/>
                        <a:pt x="1810" y="39726"/>
                      </a:cubicBezTo>
                      <a:cubicBezTo>
                        <a:pt x="1691" y="39726"/>
                        <a:pt x="1611" y="39746"/>
                        <a:pt x="1512" y="39746"/>
                      </a:cubicBezTo>
                      <a:cubicBezTo>
                        <a:pt x="1512" y="39845"/>
                        <a:pt x="1432" y="39985"/>
                        <a:pt x="1591" y="40044"/>
                      </a:cubicBezTo>
                      <a:cubicBezTo>
                        <a:pt x="1711" y="40104"/>
                        <a:pt x="1611" y="40203"/>
                        <a:pt x="1631" y="40283"/>
                      </a:cubicBezTo>
                      <a:cubicBezTo>
                        <a:pt x="1671" y="40382"/>
                        <a:pt x="1731" y="40363"/>
                        <a:pt x="1810" y="40363"/>
                      </a:cubicBezTo>
                      <a:lnTo>
                        <a:pt x="1790" y="40343"/>
                      </a:lnTo>
                      <a:cubicBezTo>
                        <a:pt x="1890" y="40502"/>
                        <a:pt x="1989" y="40621"/>
                        <a:pt x="2228" y="40581"/>
                      </a:cubicBezTo>
                      <a:close/>
                      <a:moveTo>
                        <a:pt x="3422" y="41815"/>
                      </a:moveTo>
                      <a:cubicBezTo>
                        <a:pt x="3442" y="41695"/>
                        <a:pt x="3362" y="41656"/>
                        <a:pt x="3302" y="41676"/>
                      </a:cubicBezTo>
                      <a:cubicBezTo>
                        <a:pt x="3064" y="41715"/>
                        <a:pt x="2845" y="41755"/>
                        <a:pt x="2626" y="41815"/>
                      </a:cubicBezTo>
                      <a:cubicBezTo>
                        <a:pt x="2606" y="41815"/>
                        <a:pt x="2586" y="41835"/>
                        <a:pt x="2606" y="41855"/>
                      </a:cubicBezTo>
                      <a:cubicBezTo>
                        <a:pt x="2606" y="41855"/>
                        <a:pt x="2626" y="41874"/>
                        <a:pt x="2666" y="41914"/>
                      </a:cubicBezTo>
                      <a:cubicBezTo>
                        <a:pt x="2904" y="41874"/>
                        <a:pt x="3163" y="41835"/>
                        <a:pt x="3422" y="41815"/>
                      </a:cubicBezTo>
                      <a:close/>
                      <a:moveTo>
                        <a:pt x="4376" y="41616"/>
                      </a:moveTo>
                      <a:cubicBezTo>
                        <a:pt x="4317" y="41636"/>
                        <a:pt x="4277" y="41656"/>
                        <a:pt x="4277" y="41676"/>
                      </a:cubicBezTo>
                      <a:cubicBezTo>
                        <a:pt x="4277" y="41755"/>
                        <a:pt x="4277" y="41855"/>
                        <a:pt x="4277" y="41954"/>
                      </a:cubicBezTo>
                      <a:cubicBezTo>
                        <a:pt x="4357" y="41934"/>
                        <a:pt x="4416" y="41914"/>
                        <a:pt x="4516" y="41874"/>
                      </a:cubicBezTo>
                      <a:cubicBezTo>
                        <a:pt x="4456" y="41755"/>
                        <a:pt x="4416" y="41676"/>
                        <a:pt x="4376" y="41616"/>
                      </a:cubicBezTo>
                      <a:close/>
                      <a:moveTo>
                        <a:pt x="8554" y="37916"/>
                      </a:moveTo>
                      <a:cubicBezTo>
                        <a:pt x="8514" y="37916"/>
                        <a:pt x="8514" y="38015"/>
                        <a:pt x="8534" y="38055"/>
                      </a:cubicBezTo>
                      <a:cubicBezTo>
                        <a:pt x="8574" y="38135"/>
                        <a:pt x="8594" y="38055"/>
                        <a:pt x="8614" y="38035"/>
                      </a:cubicBezTo>
                      <a:cubicBezTo>
                        <a:pt x="8653" y="37995"/>
                        <a:pt x="8713" y="37975"/>
                        <a:pt x="8872" y="37876"/>
                      </a:cubicBezTo>
                      <a:cubicBezTo>
                        <a:pt x="8673" y="37896"/>
                        <a:pt x="8614" y="37876"/>
                        <a:pt x="8554" y="37916"/>
                      </a:cubicBezTo>
                      <a:close/>
                      <a:moveTo>
                        <a:pt x="12393" y="2109"/>
                      </a:moveTo>
                      <a:cubicBezTo>
                        <a:pt x="12274" y="1870"/>
                        <a:pt x="12174" y="2049"/>
                        <a:pt x="12095" y="2149"/>
                      </a:cubicBezTo>
                      <a:cubicBezTo>
                        <a:pt x="12174" y="2129"/>
                        <a:pt x="12274" y="2129"/>
                        <a:pt x="12393" y="2109"/>
                      </a:cubicBezTo>
                      <a:close/>
                      <a:moveTo>
                        <a:pt x="4794" y="46509"/>
                      </a:moveTo>
                      <a:cubicBezTo>
                        <a:pt x="4814" y="46509"/>
                        <a:pt x="4874" y="46430"/>
                        <a:pt x="4854" y="46410"/>
                      </a:cubicBezTo>
                      <a:cubicBezTo>
                        <a:pt x="4854" y="46370"/>
                        <a:pt x="4794" y="46330"/>
                        <a:pt x="4754" y="46311"/>
                      </a:cubicBezTo>
                      <a:cubicBezTo>
                        <a:pt x="4715" y="46311"/>
                        <a:pt x="4675" y="46370"/>
                        <a:pt x="4615" y="46410"/>
                      </a:cubicBezTo>
                      <a:cubicBezTo>
                        <a:pt x="4695" y="46470"/>
                        <a:pt x="4735" y="46509"/>
                        <a:pt x="4794" y="46509"/>
                      </a:cubicBezTo>
                      <a:close/>
                      <a:moveTo>
                        <a:pt x="3899" y="41835"/>
                      </a:moveTo>
                      <a:cubicBezTo>
                        <a:pt x="3959" y="41795"/>
                        <a:pt x="4038" y="41755"/>
                        <a:pt x="3979" y="41636"/>
                      </a:cubicBezTo>
                      <a:cubicBezTo>
                        <a:pt x="3959" y="41616"/>
                        <a:pt x="3899" y="41596"/>
                        <a:pt x="3879" y="41616"/>
                      </a:cubicBezTo>
                      <a:cubicBezTo>
                        <a:pt x="3780" y="41656"/>
                        <a:pt x="3800" y="41735"/>
                        <a:pt x="3819" y="41835"/>
                      </a:cubicBezTo>
                      <a:cubicBezTo>
                        <a:pt x="3819" y="41835"/>
                        <a:pt x="3839" y="41855"/>
                        <a:pt x="3839" y="41874"/>
                      </a:cubicBezTo>
                      <a:cubicBezTo>
                        <a:pt x="3859" y="41855"/>
                        <a:pt x="3879" y="41855"/>
                        <a:pt x="3899" y="41835"/>
                      </a:cubicBezTo>
                      <a:close/>
                      <a:moveTo>
                        <a:pt x="14363" y="1214"/>
                      </a:moveTo>
                      <a:cubicBezTo>
                        <a:pt x="14343" y="1214"/>
                        <a:pt x="14323" y="1194"/>
                        <a:pt x="14323" y="1214"/>
                      </a:cubicBezTo>
                      <a:cubicBezTo>
                        <a:pt x="14303" y="1234"/>
                        <a:pt x="14303" y="1253"/>
                        <a:pt x="14303" y="1273"/>
                      </a:cubicBezTo>
                      <a:lnTo>
                        <a:pt x="14343" y="1273"/>
                      </a:lnTo>
                      <a:cubicBezTo>
                        <a:pt x="14343" y="1253"/>
                        <a:pt x="14363" y="1234"/>
                        <a:pt x="14363" y="1214"/>
                      </a:cubicBezTo>
                      <a:close/>
                      <a:moveTo>
                        <a:pt x="15357" y="1015"/>
                      </a:moveTo>
                      <a:cubicBezTo>
                        <a:pt x="15337" y="995"/>
                        <a:pt x="15317" y="975"/>
                        <a:pt x="15298" y="975"/>
                      </a:cubicBezTo>
                      <a:cubicBezTo>
                        <a:pt x="15278" y="955"/>
                        <a:pt x="15258" y="975"/>
                        <a:pt x="15258" y="995"/>
                      </a:cubicBezTo>
                      <a:cubicBezTo>
                        <a:pt x="15258" y="1015"/>
                        <a:pt x="15278" y="1055"/>
                        <a:pt x="15278" y="1074"/>
                      </a:cubicBezTo>
                      <a:cubicBezTo>
                        <a:pt x="15298" y="1055"/>
                        <a:pt x="15337" y="1035"/>
                        <a:pt x="15357" y="1015"/>
                      </a:cubicBezTo>
                      <a:close/>
                      <a:moveTo>
                        <a:pt x="17247" y="3820"/>
                      </a:moveTo>
                      <a:cubicBezTo>
                        <a:pt x="17227" y="3840"/>
                        <a:pt x="17207" y="3879"/>
                        <a:pt x="17207" y="3879"/>
                      </a:cubicBezTo>
                      <a:cubicBezTo>
                        <a:pt x="17227" y="3899"/>
                        <a:pt x="17247" y="3919"/>
                        <a:pt x="17267" y="3939"/>
                      </a:cubicBezTo>
                      <a:cubicBezTo>
                        <a:pt x="17287" y="3919"/>
                        <a:pt x="17287" y="3919"/>
                        <a:pt x="17287" y="3899"/>
                      </a:cubicBezTo>
                      <a:cubicBezTo>
                        <a:pt x="17267" y="3879"/>
                        <a:pt x="17267" y="3840"/>
                        <a:pt x="17247" y="3820"/>
                      </a:cubicBezTo>
                      <a:close/>
                      <a:moveTo>
                        <a:pt x="4794" y="46072"/>
                      </a:moveTo>
                      <a:cubicBezTo>
                        <a:pt x="4794" y="46092"/>
                        <a:pt x="4794" y="46112"/>
                        <a:pt x="4814" y="46112"/>
                      </a:cubicBezTo>
                      <a:cubicBezTo>
                        <a:pt x="4894" y="46191"/>
                        <a:pt x="4953" y="46171"/>
                        <a:pt x="5013" y="46092"/>
                      </a:cubicBezTo>
                      <a:cubicBezTo>
                        <a:pt x="4953" y="46012"/>
                        <a:pt x="4874" y="45972"/>
                        <a:pt x="4794" y="46072"/>
                      </a:cubicBezTo>
                      <a:close/>
                      <a:moveTo>
                        <a:pt x="10046" y="34932"/>
                      </a:moveTo>
                      <a:lnTo>
                        <a:pt x="10106" y="34932"/>
                      </a:lnTo>
                      <a:cubicBezTo>
                        <a:pt x="10106" y="34912"/>
                        <a:pt x="10106" y="34892"/>
                        <a:pt x="10086" y="34872"/>
                      </a:cubicBezTo>
                      <a:cubicBezTo>
                        <a:pt x="10086" y="34872"/>
                        <a:pt x="10066" y="34872"/>
                        <a:pt x="10046" y="34872"/>
                      </a:cubicBezTo>
                      <a:cubicBezTo>
                        <a:pt x="10046" y="34892"/>
                        <a:pt x="10046" y="34912"/>
                        <a:pt x="10046" y="34932"/>
                      </a:cubicBezTo>
                      <a:close/>
                      <a:moveTo>
                        <a:pt x="1671" y="39209"/>
                      </a:moveTo>
                      <a:cubicBezTo>
                        <a:pt x="1631" y="39209"/>
                        <a:pt x="1611" y="39209"/>
                        <a:pt x="1591" y="39209"/>
                      </a:cubicBezTo>
                      <a:cubicBezTo>
                        <a:pt x="1572" y="39229"/>
                        <a:pt x="1572" y="39249"/>
                        <a:pt x="1572" y="39249"/>
                      </a:cubicBezTo>
                      <a:cubicBezTo>
                        <a:pt x="1591" y="39268"/>
                        <a:pt x="1611" y="39268"/>
                        <a:pt x="1651" y="39288"/>
                      </a:cubicBezTo>
                      <a:close/>
                      <a:moveTo>
                        <a:pt x="3640" y="46788"/>
                      </a:moveTo>
                      <a:cubicBezTo>
                        <a:pt x="3640" y="46768"/>
                        <a:pt x="3621" y="46768"/>
                        <a:pt x="3621" y="46768"/>
                      </a:cubicBezTo>
                      <a:cubicBezTo>
                        <a:pt x="3621" y="46788"/>
                        <a:pt x="3621" y="46808"/>
                        <a:pt x="3640" y="46848"/>
                      </a:cubicBezTo>
                      <a:cubicBezTo>
                        <a:pt x="3640" y="46808"/>
                        <a:pt x="3640" y="46808"/>
                        <a:pt x="3640" y="46788"/>
                      </a:cubicBezTo>
                      <a:close/>
                      <a:moveTo>
                        <a:pt x="4794" y="46788"/>
                      </a:moveTo>
                      <a:cubicBezTo>
                        <a:pt x="4794" y="46768"/>
                        <a:pt x="4794" y="46748"/>
                        <a:pt x="4794" y="46728"/>
                      </a:cubicBezTo>
                      <a:cubicBezTo>
                        <a:pt x="4794" y="46728"/>
                        <a:pt x="4774" y="46728"/>
                        <a:pt x="4754" y="46728"/>
                      </a:cubicBezTo>
                      <a:cubicBezTo>
                        <a:pt x="4754" y="46728"/>
                        <a:pt x="4754" y="46748"/>
                        <a:pt x="4754" y="46768"/>
                      </a:cubicBezTo>
                      <a:cubicBezTo>
                        <a:pt x="4754" y="46768"/>
                        <a:pt x="4774" y="46768"/>
                        <a:pt x="4794" y="46788"/>
                      </a:cubicBezTo>
                      <a:close/>
                      <a:moveTo>
                        <a:pt x="5331" y="46012"/>
                      </a:moveTo>
                      <a:cubicBezTo>
                        <a:pt x="5351" y="46032"/>
                        <a:pt x="5351" y="46072"/>
                        <a:pt x="5371" y="46092"/>
                      </a:cubicBezTo>
                      <a:cubicBezTo>
                        <a:pt x="5391" y="46072"/>
                        <a:pt x="5411" y="46072"/>
                        <a:pt x="5411" y="46052"/>
                      </a:cubicBezTo>
                      <a:cubicBezTo>
                        <a:pt x="5391" y="46032"/>
                        <a:pt x="5371" y="45992"/>
                        <a:pt x="5371" y="45972"/>
                      </a:cubicBezTo>
                      <a:cubicBezTo>
                        <a:pt x="5351" y="45992"/>
                        <a:pt x="5331" y="45992"/>
                        <a:pt x="5331" y="46012"/>
                      </a:cubicBezTo>
                      <a:close/>
                      <a:moveTo>
                        <a:pt x="5669" y="46092"/>
                      </a:moveTo>
                      <a:lnTo>
                        <a:pt x="5630" y="46092"/>
                      </a:lnTo>
                      <a:lnTo>
                        <a:pt x="5630" y="46112"/>
                      </a:lnTo>
                      <a:close/>
                      <a:moveTo>
                        <a:pt x="7301" y="39288"/>
                      </a:moveTo>
                      <a:cubicBezTo>
                        <a:pt x="7321" y="39308"/>
                        <a:pt x="7340" y="39308"/>
                        <a:pt x="7360" y="39308"/>
                      </a:cubicBezTo>
                      <a:cubicBezTo>
                        <a:pt x="7360" y="39288"/>
                        <a:pt x="7360" y="39268"/>
                        <a:pt x="7360" y="39268"/>
                      </a:cubicBezTo>
                      <a:cubicBezTo>
                        <a:pt x="7340" y="39249"/>
                        <a:pt x="7340" y="39249"/>
                        <a:pt x="7321" y="39249"/>
                      </a:cubicBezTo>
                      <a:close/>
                      <a:moveTo>
                        <a:pt x="8892" y="37757"/>
                      </a:moveTo>
                      <a:cubicBezTo>
                        <a:pt x="8932" y="37757"/>
                        <a:pt x="8952" y="37737"/>
                        <a:pt x="8972" y="37717"/>
                      </a:cubicBezTo>
                      <a:cubicBezTo>
                        <a:pt x="8972" y="37697"/>
                        <a:pt x="8952" y="37677"/>
                        <a:pt x="8952" y="37677"/>
                      </a:cubicBezTo>
                      <a:cubicBezTo>
                        <a:pt x="8912" y="37677"/>
                        <a:pt x="8892" y="37697"/>
                        <a:pt x="8852" y="37697"/>
                      </a:cubicBezTo>
                      <a:cubicBezTo>
                        <a:pt x="8872" y="37717"/>
                        <a:pt x="8892" y="37757"/>
                        <a:pt x="8892" y="37757"/>
                      </a:cubicBezTo>
                      <a:close/>
                      <a:moveTo>
                        <a:pt x="10523" y="6187"/>
                      </a:moveTo>
                      <a:cubicBezTo>
                        <a:pt x="10503" y="6187"/>
                        <a:pt x="10484" y="6187"/>
                        <a:pt x="10484" y="6187"/>
                      </a:cubicBezTo>
                      <a:cubicBezTo>
                        <a:pt x="10484" y="6207"/>
                        <a:pt x="10484" y="6227"/>
                        <a:pt x="10484" y="6227"/>
                      </a:cubicBezTo>
                      <a:cubicBezTo>
                        <a:pt x="10484" y="6227"/>
                        <a:pt x="10503" y="6227"/>
                        <a:pt x="10523" y="6227"/>
                      </a:cubicBezTo>
                      <a:cubicBezTo>
                        <a:pt x="10523" y="6227"/>
                        <a:pt x="10523" y="6207"/>
                        <a:pt x="10523" y="6187"/>
                      </a:cubicBezTo>
                      <a:close/>
                      <a:moveTo>
                        <a:pt x="14681" y="1751"/>
                      </a:moveTo>
                      <a:lnTo>
                        <a:pt x="14701" y="1771"/>
                      </a:lnTo>
                      <a:lnTo>
                        <a:pt x="14721" y="1751"/>
                      </a:lnTo>
                      <a:close/>
                      <a:moveTo>
                        <a:pt x="15019" y="1313"/>
                      </a:moveTo>
                      <a:cubicBezTo>
                        <a:pt x="14999" y="1293"/>
                        <a:pt x="14979" y="1273"/>
                        <a:pt x="14939" y="1273"/>
                      </a:cubicBezTo>
                      <a:cubicBezTo>
                        <a:pt x="14939" y="1273"/>
                        <a:pt x="14920" y="1313"/>
                        <a:pt x="14920" y="1313"/>
                      </a:cubicBezTo>
                      <a:cubicBezTo>
                        <a:pt x="14939" y="1333"/>
                        <a:pt x="14959" y="1353"/>
                        <a:pt x="14979" y="1373"/>
                      </a:cubicBezTo>
                      <a:cubicBezTo>
                        <a:pt x="14999" y="1353"/>
                        <a:pt x="14999" y="1333"/>
                        <a:pt x="15019" y="1313"/>
                      </a:cubicBezTo>
                      <a:close/>
                      <a:moveTo>
                        <a:pt x="15755" y="1293"/>
                      </a:moveTo>
                      <a:cubicBezTo>
                        <a:pt x="15735" y="1273"/>
                        <a:pt x="15715" y="1253"/>
                        <a:pt x="15695" y="1253"/>
                      </a:cubicBezTo>
                      <a:cubicBezTo>
                        <a:pt x="15695" y="1273"/>
                        <a:pt x="15695" y="1293"/>
                        <a:pt x="15695" y="1293"/>
                      </a:cubicBezTo>
                      <a:cubicBezTo>
                        <a:pt x="15695" y="1313"/>
                        <a:pt x="15715" y="1313"/>
                        <a:pt x="15735" y="1333"/>
                      </a:cubicBezTo>
                      <a:cubicBezTo>
                        <a:pt x="15735" y="1313"/>
                        <a:pt x="15755" y="1293"/>
                        <a:pt x="15755" y="1293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708;p14">
                  <a:extLst>
                    <a:ext uri="{FF2B5EF4-FFF2-40B4-BE49-F238E27FC236}">
                      <a16:creationId xmlns:a16="http://schemas.microsoft.com/office/drawing/2014/main" id="{B6B79B55-50E1-59D5-138A-C4598F139A11}"/>
                    </a:ext>
                  </a:extLst>
                </p:cNvPr>
                <p:cNvSpPr/>
                <p:nvPr/>
              </p:nvSpPr>
              <p:spPr>
                <a:xfrm>
                  <a:off x="1466125" y="-3191400"/>
                  <a:ext cx="176575" cy="5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63" h="21127" extrusionOk="0">
                      <a:moveTo>
                        <a:pt x="5511" y="19734"/>
                      </a:moveTo>
                      <a:cubicBezTo>
                        <a:pt x="5530" y="19615"/>
                        <a:pt x="5590" y="19456"/>
                        <a:pt x="5550" y="19356"/>
                      </a:cubicBezTo>
                      <a:cubicBezTo>
                        <a:pt x="5391" y="19098"/>
                        <a:pt x="5491" y="18839"/>
                        <a:pt x="5511" y="18561"/>
                      </a:cubicBezTo>
                      <a:cubicBezTo>
                        <a:pt x="5511" y="18501"/>
                        <a:pt x="5530" y="18421"/>
                        <a:pt x="5491" y="18362"/>
                      </a:cubicBezTo>
                      <a:cubicBezTo>
                        <a:pt x="5391" y="18163"/>
                        <a:pt x="5431" y="17964"/>
                        <a:pt x="5451" y="17785"/>
                      </a:cubicBezTo>
                      <a:cubicBezTo>
                        <a:pt x="5491" y="17427"/>
                        <a:pt x="5431" y="17089"/>
                        <a:pt x="5332" y="16770"/>
                      </a:cubicBezTo>
                      <a:cubicBezTo>
                        <a:pt x="5272" y="16571"/>
                        <a:pt x="5212" y="16392"/>
                        <a:pt x="5152" y="16193"/>
                      </a:cubicBezTo>
                      <a:cubicBezTo>
                        <a:pt x="4973" y="15676"/>
                        <a:pt x="4794" y="15179"/>
                        <a:pt x="4595" y="14662"/>
                      </a:cubicBezTo>
                      <a:cubicBezTo>
                        <a:pt x="4536" y="14522"/>
                        <a:pt x="4397" y="14363"/>
                        <a:pt x="4416" y="14224"/>
                      </a:cubicBezTo>
                      <a:cubicBezTo>
                        <a:pt x="4436" y="14005"/>
                        <a:pt x="4218" y="13946"/>
                        <a:pt x="4198" y="13767"/>
                      </a:cubicBezTo>
                      <a:cubicBezTo>
                        <a:pt x="4158" y="13548"/>
                        <a:pt x="4118" y="13349"/>
                        <a:pt x="3939" y="13190"/>
                      </a:cubicBezTo>
                      <a:cubicBezTo>
                        <a:pt x="3959" y="12931"/>
                        <a:pt x="3800" y="12752"/>
                        <a:pt x="3720" y="12533"/>
                      </a:cubicBezTo>
                      <a:cubicBezTo>
                        <a:pt x="3481" y="12036"/>
                        <a:pt x="3362" y="11479"/>
                        <a:pt x="3064" y="11001"/>
                      </a:cubicBezTo>
                      <a:cubicBezTo>
                        <a:pt x="3004" y="10942"/>
                        <a:pt x="3004" y="10842"/>
                        <a:pt x="3084" y="10763"/>
                      </a:cubicBezTo>
                      <a:cubicBezTo>
                        <a:pt x="3104" y="10723"/>
                        <a:pt x="3123" y="10623"/>
                        <a:pt x="3104" y="10623"/>
                      </a:cubicBezTo>
                      <a:cubicBezTo>
                        <a:pt x="2825" y="10524"/>
                        <a:pt x="2865" y="10206"/>
                        <a:pt x="2726" y="10027"/>
                      </a:cubicBezTo>
                      <a:cubicBezTo>
                        <a:pt x="2606" y="9907"/>
                        <a:pt x="2547" y="9708"/>
                        <a:pt x="2447" y="9569"/>
                      </a:cubicBezTo>
                      <a:cubicBezTo>
                        <a:pt x="2328" y="9390"/>
                        <a:pt x="2348" y="9171"/>
                        <a:pt x="2208" y="8992"/>
                      </a:cubicBezTo>
                      <a:cubicBezTo>
                        <a:pt x="2069" y="8833"/>
                        <a:pt x="2069" y="8575"/>
                        <a:pt x="1870" y="8455"/>
                      </a:cubicBezTo>
                      <a:cubicBezTo>
                        <a:pt x="1771" y="8117"/>
                        <a:pt x="1512" y="7858"/>
                        <a:pt x="1393" y="7500"/>
                      </a:cubicBezTo>
                      <a:cubicBezTo>
                        <a:pt x="1254" y="7003"/>
                        <a:pt x="975" y="6565"/>
                        <a:pt x="716" y="6108"/>
                      </a:cubicBezTo>
                      <a:cubicBezTo>
                        <a:pt x="537" y="5809"/>
                        <a:pt x="418" y="5491"/>
                        <a:pt x="338" y="5153"/>
                      </a:cubicBezTo>
                      <a:cubicBezTo>
                        <a:pt x="199" y="4656"/>
                        <a:pt x="120" y="4138"/>
                        <a:pt x="20" y="3621"/>
                      </a:cubicBezTo>
                      <a:cubicBezTo>
                        <a:pt x="0" y="3462"/>
                        <a:pt x="0" y="3283"/>
                        <a:pt x="20" y="3124"/>
                      </a:cubicBezTo>
                      <a:cubicBezTo>
                        <a:pt x="40" y="2527"/>
                        <a:pt x="80" y="1910"/>
                        <a:pt x="100" y="1294"/>
                      </a:cubicBezTo>
                      <a:cubicBezTo>
                        <a:pt x="100" y="995"/>
                        <a:pt x="239" y="757"/>
                        <a:pt x="498" y="637"/>
                      </a:cubicBezTo>
                      <a:cubicBezTo>
                        <a:pt x="716" y="518"/>
                        <a:pt x="935" y="379"/>
                        <a:pt x="1154" y="259"/>
                      </a:cubicBezTo>
                      <a:cubicBezTo>
                        <a:pt x="1273" y="200"/>
                        <a:pt x="1413" y="160"/>
                        <a:pt x="1552" y="120"/>
                      </a:cubicBezTo>
                      <a:cubicBezTo>
                        <a:pt x="1771" y="80"/>
                        <a:pt x="1970" y="140"/>
                        <a:pt x="2188" y="100"/>
                      </a:cubicBezTo>
                      <a:cubicBezTo>
                        <a:pt x="2646" y="1"/>
                        <a:pt x="3044" y="140"/>
                        <a:pt x="3362" y="478"/>
                      </a:cubicBezTo>
                      <a:cubicBezTo>
                        <a:pt x="3720" y="816"/>
                        <a:pt x="4058" y="1194"/>
                        <a:pt x="4397" y="1552"/>
                      </a:cubicBezTo>
                      <a:cubicBezTo>
                        <a:pt x="4476" y="1632"/>
                        <a:pt x="4536" y="1731"/>
                        <a:pt x="4576" y="1831"/>
                      </a:cubicBezTo>
                      <a:cubicBezTo>
                        <a:pt x="4715" y="2169"/>
                        <a:pt x="4854" y="2487"/>
                        <a:pt x="5033" y="2806"/>
                      </a:cubicBezTo>
                      <a:cubicBezTo>
                        <a:pt x="5312" y="3343"/>
                        <a:pt x="5530" y="3920"/>
                        <a:pt x="5749" y="4497"/>
                      </a:cubicBezTo>
                      <a:cubicBezTo>
                        <a:pt x="5948" y="5054"/>
                        <a:pt x="6127" y="5630"/>
                        <a:pt x="6306" y="6207"/>
                      </a:cubicBezTo>
                      <a:cubicBezTo>
                        <a:pt x="6366" y="6386"/>
                        <a:pt x="6406" y="6585"/>
                        <a:pt x="6426" y="6784"/>
                      </a:cubicBezTo>
                      <a:cubicBezTo>
                        <a:pt x="6465" y="7242"/>
                        <a:pt x="6505" y="7719"/>
                        <a:pt x="6565" y="8177"/>
                      </a:cubicBezTo>
                      <a:cubicBezTo>
                        <a:pt x="6605" y="8515"/>
                        <a:pt x="6664" y="8853"/>
                        <a:pt x="6764" y="9191"/>
                      </a:cubicBezTo>
                      <a:cubicBezTo>
                        <a:pt x="6823" y="9430"/>
                        <a:pt x="6863" y="9649"/>
                        <a:pt x="6804" y="9887"/>
                      </a:cubicBezTo>
                      <a:cubicBezTo>
                        <a:pt x="6784" y="9947"/>
                        <a:pt x="6764" y="10027"/>
                        <a:pt x="6784" y="10086"/>
                      </a:cubicBezTo>
                      <a:cubicBezTo>
                        <a:pt x="6903" y="10285"/>
                        <a:pt x="6863" y="10504"/>
                        <a:pt x="6863" y="10723"/>
                      </a:cubicBezTo>
                      <a:cubicBezTo>
                        <a:pt x="6883" y="11001"/>
                        <a:pt x="6883" y="11260"/>
                        <a:pt x="6943" y="11539"/>
                      </a:cubicBezTo>
                      <a:cubicBezTo>
                        <a:pt x="7022" y="11857"/>
                        <a:pt x="7022" y="12195"/>
                        <a:pt x="7042" y="12533"/>
                      </a:cubicBezTo>
                      <a:cubicBezTo>
                        <a:pt x="7062" y="12593"/>
                        <a:pt x="7042" y="12653"/>
                        <a:pt x="7022" y="12712"/>
                      </a:cubicBezTo>
                      <a:cubicBezTo>
                        <a:pt x="6983" y="12832"/>
                        <a:pt x="6983" y="12931"/>
                        <a:pt x="7022" y="13070"/>
                      </a:cubicBezTo>
                      <a:cubicBezTo>
                        <a:pt x="7062" y="13170"/>
                        <a:pt x="7062" y="13289"/>
                        <a:pt x="7062" y="13389"/>
                      </a:cubicBezTo>
                      <a:cubicBezTo>
                        <a:pt x="7003" y="13926"/>
                        <a:pt x="7003" y="14483"/>
                        <a:pt x="6983" y="15040"/>
                      </a:cubicBezTo>
                      <a:cubicBezTo>
                        <a:pt x="6983" y="15219"/>
                        <a:pt x="7003" y="15418"/>
                        <a:pt x="7022" y="15617"/>
                      </a:cubicBezTo>
                      <a:cubicBezTo>
                        <a:pt x="7062" y="16034"/>
                        <a:pt x="6923" y="16472"/>
                        <a:pt x="7003" y="16910"/>
                      </a:cubicBezTo>
                      <a:cubicBezTo>
                        <a:pt x="7042" y="17049"/>
                        <a:pt x="7042" y="17188"/>
                        <a:pt x="7042" y="17327"/>
                      </a:cubicBezTo>
                      <a:cubicBezTo>
                        <a:pt x="6983" y="17765"/>
                        <a:pt x="6943" y="18203"/>
                        <a:pt x="7003" y="18660"/>
                      </a:cubicBezTo>
                      <a:cubicBezTo>
                        <a:pt x="7022" y="18779"/>
                        <a:pt x="6983" y="18899"/>
                        <a:pt x="6943" y="19018"/>
                      </a:cubicBezTo>
                      <a:cubicBezTo>
                        <a:pt x="6863" y="19237"/>
                        <a:pt x="6863" y="19476"/>
                        <a:pt x="6823" y="19695"/>
                      </a:cubicBezTo>
                      <a:cubicBezTo>
                        <a:pt x="6823" y="19754"/>
                        <a:pt x="6863" y="19854"/>
                        <a:pt x="6823" y="19874"/>
                      </a:cubicBezTo>
                      <a:cubicBezTo>
                        <a:pt x="6684" y="19993"/>
                        <a:pt x="6704" y="20132"/>
                        <a:pt x="6684" y="20271"/>
                      </a:cubicBezTo>
                      <a:cubicBezTo>
                        <a:pt x="6684" y="20371"/>
                        <a:pt x="6605" y="20470"/>
                        <a:pt x="6565" y="20550"/>
                      </a:cubicBezTo>
                      <a:cubicBezTo>
                        <a:pt x="6406" y="20550"/>
                        <a:pt x="6266" y="20570"/>
                        <a:pt x="6127" y="20570"/>
                      </a:cubicBezTo>
                      <a:cubicBezTo>
                        <a:pt x="6107" y="20590"/>
                        <a:pt x="6107" y="20630"/>
                        <a:pt x="6087" y="20669"/>
                      </a:cubicBezTo>
                      <a:cubicBezTo>
                        <a:pt x="6207" y="20669"/>
                        <a:pt x="6326" y="20689"/>
                        <a:pt x="6465" y="20709"/>
                      </a:cubicBezTo>
                      <a:cubicBezTo>
                        <a:pt x="6505" y="20848"/>
                        <a:pt x="6525" y="20948"/>
                        <a:pt x="6565" y="21107"/>
                      </a:cubicBezTo>
                      <a:cubicBezTo>
                        <a:pt x="6465" y="21107"/>
                        <a:pt x="6366" y="21127"/>
                        <a:pt x="6326" y="21087"/>
                      </a:cubicBezTo>
                      <a:cubicBezTo>
                        <a:pt x="6207" y="20988"/>
                        <a:pt x="6068" y="20908"/>
                        <a:pt x="5928" y="20868"/>
                      </a:cubicBezTo>
                      <a:cubicBezTo>
                        <a:pt x="5889" y="20848"/>
                        <a:pt x="5829" y="20789"/>
                        <a:pt x="5809" y="20749"/>
                      </a:cubicBezTo>
                      <a:cubicBezTo>
                        <a:pt x="5789" y="20510"/>
                        <a:pt x="5590" y="20391"/>
                        <a:pt x="5451" y="20172"/>
                      </a:cubicBezTo>
                      <a:cubicBezTo>
                        <a:pt x="5471" y="20013"/>
                        <a:pt x="5491" y="19874"/>
                        <a:pt x="5511" y="19734"/>
                      </a:cubicBezTo>
                      <a:close/>
                      <a:moveTo>
                        <a:pt x="5371" y="7998"/>
                      </a:moveTo>
                      <a:cubicBezTo>
                        <a:pt x="5391" y="7759"/>
                        <a:pt x="5351" y="7540"/>
                        <a:pt x="5312" y="7301"/>
                      </a:cubicBezTo>
                      <a:cubicBezTo>
                        <a:pt x="5252" y="7023"/>
                        <a:pt x="5232" y="6744"/>
                        <a:pt x="5212" y="6466"/>
                      </a:cubicBezTo>
                      <a:cubicBezTo>
                        <a:pt x="5212" y="6347"/>
                        <a:pt x="5152" y="6247"/>
                        <a:pt x="5053" y="6227"/>
                      </a:cubicBezTo>
                      <a:cubicBezTo>
                        <a:pt x="4973" y="6207"/>
                        <a:pt x="4874" y="6247"/>
                        <a:pt x="4775" y="6287"/>
                      </a:cubicBezTo>
                      <a:cubicBezTo>
                        <a:pt x="4794" y="6446"/>
                        <a:pt x="4814" y="6605"/>
                        <a:pt x="4874" y="6744"/>
                      </a:cubicBezTo>
                      <a:cubicBezTo>
                        <a:pt x="4914" y="6844"/>
                        <a:pt x="4914" y="6923"/>
                        <a:pt x="4914" y="7043"/>
                      </a:cubicBezTo>
                      <a:cubicBezTo>
                        <a:pt x="4914" y="7381"/>
                        <a:pt x="5033" y="7699"/>
                        <a:pt x="5252" y="7958"/>
                      </a:cubicBezTo>
                      <a:cubicBezTo>
                        <a:pt x="5272" y="7998"/>
                        <a:pt x="5351" y="7978"/>
                        <a:pt x="5391" y="7978"/>
                      </a:cubicBezTo>
                      <a:cubicBezTo>
                        <a:pt x="5371" y="8018"/>
                        <a:pt x="5351" y="8037"/>
                        <a:pt x="5351" y="8077"/>
                      </a:cubicBezTo>
                      <a:cubicBezTo>
                        <a:pt x="5332" y="8117"/>
                        <a:pt x="5351" y="8177"/>
                        <a:pt x="5351" y="8216"/>
                      </a:cubicBezTo>
                      <a:cubicBezTo>
                        <a:pt x="5391" y="8216"/>
                        <a:pt x="5431" y="8197"/>
                        <a:pt x="5491" y="8177"/>
                      </a:cubicBezTo>
                      <a:cubicBezTo>
                        <a:pt x="5491" y="8216"/>
                        <a:pt x="5491" y="8236"/>
                        <a:pt x="5491" y="8256"/>
                      </a:cubicBezTo>
                      <a:cubicBezTo>
                        <a:pt x="5491" y="8256"/>
                        <a:pt x="5491" y="8256"/>
                        <a:pt x="5491" y="8256"/>
                      </a:cubicBezTo>
                      <a:cubicBezTo>
                        <a:pt x="5491" y="8236"/>
                        <a:pt x="5491" y="8216"/>
                        <a:pt x="5491" y="8177"/>
                      </a:cubicBezTo>
                      <a:cubicBezTo>
                        <a:pt x="5451" y="8117"/>
                        <a:pt x="5411" y="8057"/>
                        <a:pt x="5371" y="7998"/>
                      </a:cubicBezTo>
                      <a:close/>
                      <a:moveTo>
                        <a:pt x="2487" y="2229"/>
                      </a:moveTo>
                      <a:cubicBezTo>
                        <a:pt x="2547" y="2189"/>
                        <a:pt x="2606" y="2149"/>
                        <a:pt x="2666" y="2089"/>
                      </a:cubicBezTo>
                      <a:cubicBezTo>
                        <a:pt x="2606" y="1910"/>
                        <a:pt x="2407" y="1831"/>
                        <a:pt x="2029" y="1910"/>
                      </a:cubicBezTo>
                      <a:cubicBezTo>
                        <a:pt x="2228" y="2050"/>
                        <a:pt x="2348" y="2129"/>
                        <a:pt x="2487" y="2229"/>
                      </a:cubicBezTo>
                      <a:close/>
                      <a:moveTo>
                        <a:pt x="3263" y="1970"/>
                      </a:moveTo>
                      <a:cubicBezTo>
                        <a:pt x="3183" y="1712"/>
                        <a:pt x="3183" y="1712"/>
                        <a:pt x="2706" y="1751"/>
                      </a:cubicBezTo>
                      <a:cubicBezTo>
                        <a:pt x="2865" y="2030"/>
                        <a:pt x="3084" y="1811"/>
                        <a:pt x="3263" y="1970"/>
                      </a:cubicBezTo>
                      <a:close/>
                      <a:moveTo>
                        <a:pt x="2308" y="1552"/>
                      </a:moveTo>
                      <a:cubicBezTo>
                        <a:pt x="2308" y="1572"/>
                        <a:pt x="2328" y="1632"/>
                        <a:pt x="2348" y="1652"/>
                      </a:cubicBezTo>
                      <a:cubicBezTo>
                        <a:pt x="2368" y="1672"/>
                        <a:pt x="2427" y="1692"/>
                        <a:pt x="2427" y="1672"/>
                      </a:cubicBezTo>
                      <a:cubicBezTo>
                        <a:pt x="2507" y="1612"/>
                        <a:pt x="2566" y="1532"/>
                        <a:pt x="2626" y="1453"/>
                      </a:cubicBezTo>
                      <a:cubicBezTo>
                        <a:pt x="2467" y="1353"/>
                        <a:pt x="2387" y="1433"/>
                        <a:pt x="2308" y="1552"/>
                      </a:cubicBezTo>
                      <a:close/>
                      <a:moveTo>
                        <a:pt x="3661" y="2527"/>
                      </a:moveTo>
                      <a:cubicBezTo>
                        <a:pt x="3641" y="2507"/>
                        <a:pt x="3621" y="2507"/>
                        <a:pt x="3621" y="2507"/>
                      </a:cubicBezTo>
                      <a:lnTo>
                        <a:pt x="3601" y="2567"/>
                      </a:lnTo>
                      <a:cubicBezTo>
                        <a:pt x="3621" y="2567"/>
                        <a:pt x="3641" y="2567"/>
                        <a:pt x="3641" y="2547"/>
                      </a:cubicBezTo>
                      <a:cubicBezTo>
                        <a:pt x="3661" y="2547"/>
                        <a:pt x="3661" y="2527"/>
                        <a:pt x="3661" y="2527"/>
                      </a:cubicBezTo>
                      <a:close/>
                      <a:moveTo>
                        <a:pt x="3939" y="3184"/>
                      </a:moveTo>
                      <a:lnTo>
                        <a:pt x="3899" y="3164"/>
                      </a:lnTo>
                      <a:lnTo>
                        <a:pt x="3899" y="3203"/>
                      </a:lnTo>
                      <a:close/>
                      <a:moveTo>
                        <a:pt x="5709" y="11141"/>
                      </a:moveTo>
                      <a:cubicBezTo>
                        <a:pt x="5709" y="11161"/>
                        <a:pt x="5690" y="11180"/>
                        <a:pt x="5690" y="11200"/>
                      </a:cubicBezTo>
                      <a:cubicBezTo>
                        <a:pt x="5690" y="11200"/>
                        <a:pt x="5709" y="11220"/>
                        <a:pt x="5709" y="11240"/>
                      </a:cubicBezTo>
                      <a:cubicBezTo>
                        <a:pt x="5729" y="11220"/>
                        <a:pt x="5729" y="11200"/>
                        <a:pt x="5729" y="11180"/>
                      </a:cubicBezTo>
                      <a:cubicBezTo>
                        <a:pt x="5729" y="11180"/>
                        <a:pt x="5709" y="11161"/>
                        <a:pt x="5709" y="11141"/>
                      </a:cubicBezTo>
                      <a:close/>
                      <a:moveTo>
                        <a:pt x="5809" y="11698"/>
                      </a:moveTo>
                      <a:cubicBezTo>
                        <a:pt x="5829" y="11678"/>
                        <a:pt x="5849" y="11658"/>
                        <a:pt x="5849" y="11638"/>
                      </a:cubicBezTo>
                      <a:cubicBezTo>
                        <a:pt x="5849" y="11638"/>
                        <a:pt x="5829" y="11618"/>
                        <a:pt x="5829" y="11618"/>
                      </a:cubicBezTo>
                      <a:cubicBezTo>
                        <a:pt x="5809" y="11618"/>
                        <a:pt x="5809" y="11638"/>
                        <a:pt x="5789" y="11658"/>
                      </a:cubicBezTo>
                      <a:cubicBezTo>
                        <a:pt x="5789" y="11678"/>
                        <a:pt x="5809" y="11678"/>
                        <a:pt x="5809" y="11698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709;p14">
                  <a:extLst>
                    <a:ext uri="{FF2B5EF4-FFF2-40B4-BE49-F238E27FC236}">
                      <a16:creationId xmlns:a16="http://schemas.microsoft.com/office/drawing/2014/main" id="{614393D8-DF30-9150-A90D-DDD431ED91F7}"/>
                    </a:ext>
                  </a:extLst>
                </p:cNvPr>
                <p:cNvSpPr/>
                <p:nvPr/>
              </p:nvSpPr>
              <p:spPr>
                <a:xfrm>
                  <a:off x="1742125" y="-3390825"/>
                  <a:ext cx="7975" cy="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41" extrusionOk="0">
                      <a:moveTo>
                        <a:pt x="21" y="60"/>
                      </a:moveTo>
                      <a:cubicBezTo>
                        <a:pt x="60" y="80"/>
                        <a:pt x="100" y="120"/>
                        <a:pt x="160" y="120"/>
                      </a:cubicBezTo>
                      <a:cubicBezTo>
                        <a:pt x="200" y="140"/>
                        <a:pt x="259" y="140"/>
                        <a:pt x="299" y="140"/>
                      </a:cubicBezTo>
                      <a:cubicBezTo>
                        <a:pt x="299" y="140"/>
                        <a:pt x="319" y="100"/>
                        <a:pt x="319" y="100"/>
                      </a:cubicBezTo>
                      <a:cubicBezTo>
                        <a:pt x="259" y="60"/>
                        <a:pt x="200" y="1"/>
                        <a:pt x="160" y="1"/>
                      </a:cubicBezTo>
                      <a:cubicBezTo>
                        <a:pt x="100" y="1"/>
                        <a:pt x="60" y="41"/>
                        <a:pt x="1" y="60"/>
                      </a:cubicBezTo>
                      <a:cubicBezTo>
                        <a:pt x="1" y="60"/>
                        <a:pt x="21" y="60"/>
                        <a:pt x="21" y="6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710;p14">
                  <a:extLst>
                    <a:ext uri="{FF2B5EF4-FFF2-40B4-BE49-F238E27FC236}">
                      <a16:creationId xmlns:a16="http://schemas.microsoft.com/office/drawing/2014/main" id="{5D3127EF-14AD-E5C8-89D9-11E1C58961A7}"/>
                    </a:ext>
                  </a:extLst>
                </p:cNvPr>
                <p:cNvSpPr/>
                <p:nvPr/>
              </p:nvSpPr>
              <p:spPr>
                <a:xfrm>
                  <a:off x="1733175" y="-3373400"/>
                  <a:ext cx="1525" cy="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80" extrusionOk="0">
                      <a:moveTo>
                        <a:pt x="40" y="0"/>
                      </a:moveTo>
                      <a:cubicBezTo>
                        <a:pt x="40" y="20"/>
                        <a:pt x="40" y="60"/>
                        <a:pt x="40" y="80"/>
                      </a:cubicBezTo>
                      <a:cubicBezTo>
                        <a:pt x="40" y="80"/>
                        <a:pt x="21" y="80"/>
                        <a:pt x="1" y="60"/>
                      </a:cubicBezTo>
                      <a:cubicBezTo>
                        <a:pt x="21" y="40"/>
                        <a:pt x="40" y="20"/>
                        <a:pt x="60" y="0"/>
                      </a:cubicBezTo>
                      <a:cubicBezTo>
                        <a:pt x="60" y="2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9166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3" name="Google Shape;711;p14">
                <a:extLst>
                  <a:ext uri="{FF2B5EF4-FFF2-40B4-BE49-F238E27FC236}">
                    <a16:creationId xmlns:a16="http://schemas.microsoft.com/office/drawing/2014/main" id="{96DFB028-6B9D-E384-DA5D-BD81355C2019}"/>
                  </a:ext>
                </a:extLst>
              </p:cNvPr>
              <p:cNvSpPr/>
              <p:nvPr/>
            </p:nvSpPr>
            <p:spPr>
              <a:xfrm>
                <a:off x="1464125" y="-233152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8574" y="60"/>
                    </a:moveTo>
                    <a:cubicBezTo>
                      <a:pt x="8276" y="140"/>
                      <a:pt x="7938" y="378"/>
                      <a:pt x="7759" y="677"/>
                    </a:cubicBezTo>
                    <a:cubicBezTo>
                      <a:pt x="7679" y="796"/>
                      <a:pt x="7600" y="895"/>
                      <a:pt x="7500" y="995"/>
                    </a:cubicBezTo>
                    <a:cubicBezTo>
                      <a:pt x="7421" y="1055"/>
                      <a:pt x="7361" y="1154"/>
                      <a:pt x="7301" y="1254"/>
                    </a:cubicBezTo>
                    <a:cubicBezTo>
                      <a:pt x="7182" y="1393"/>
                      <a:pt x="7102" y="1572"/>
                      <a:pt x="6963" y="1691"/>
                    </a:cubicBezTo>
                    <a:cubicBezTo>
                      <a:pt x="6645" y="1950"/>
                      <a:pt x="6446" y="2268"/>
                      <a:pt x="6227" y="2606"/>
                    </a:cubicBezTo>
                    <a:cubicBezTo>
                      <a:pt x="6167" y="2686"/>
                      <a:pt x="6108" y="2765"/>
                      <a:pt x="6048" y="2845"/>
                    </a:cubicBezTo>
                    <a:cubicBezTo>
                      <a:pt x="5869" y="3123"/>
                      <a:pt x="5650" y="3362"/>
                      <a:pt x="5392" y="3561"/>
                    </a:cubicBezTo>
                    <a:cubicBezTo>
                      <a:pt x="5252" y="3661"/>
                      <a:pt x="5133" y="3780"/>
                      <a:pt x="5073" y="3919"/>
                    </a:cubicBezTo>
                    <a:cubicBezTo>
                      <a:pt x="5014" y="4039"/>
                      <a:pt x="4914" y="4078"/>
                      <a:pt x="4835" y="4138"/>
                    </a:cubicBezTo>
                    <a:cubicBezTo>
                      <a:pt x="4735" y="4218"/>
                      <a:pt x="4616" y="4237"/>
                      <a:pt x="4556" y="4377"/>
                    </a:cubicBezTo>
                    <a:cubicBezTo>
                      <a:pt x="4556" y="4397"/>
                      <a:pt x="4477" y="4416"/>
                      <a:pt x="4437" y="4436"/>
                    </a:cubicBezTo>
                    <a:cubicBezTo>
                      <a:pt x="4357" y="4476"/>
                      <a:pt x="4278" y="4536"/>
                      <a:pt x="4198" y="4595"/>
                    </a:cubicBezTo>
                    <a:cubicBezTo>
                      <a:pt x="4138" y="4675"/>
                      <a:pt x="4079" y="4715"/>
                      <a:pt x="3979" y="4675"/>
                    </a:cubicBezTo>
                    <a:cubicBezTo>
                      <a:pt x="3920" y="4675"/>
                      <a:pt x="3860" y="4695"/>
                      <a:pt x="3800" y="4735"/>
                    </a:cubicBezTo>
                    <a:cubicBezTo>
                      <a:pt x="3621" y="4814"/>
                      <a:pt x="3442" y="4934"/>
                      <a:pt x="3263" y="5033"/>
                    </a:cubicBezTo>
                    <a:cubicBezTo>
                      <a:pt x="3044" y="5133"/>
                      <a:pt x="2845" y="5232"/>
                      <a:pt x="2607" y="5212"/>
                    </a:cubicBezTo>
                    <a:cubicBezTo>
                      <a:pt x="2428" y="5212"/>
                      <a:pt x="2249" y="5272"/>
                      <a:pt x="2089" y="5252"/>
                    </a:cubicBezTo>
                    <a:cubicBezTo>
                      <a:pt x="1930" y="5232"/>
                      <a:pt x="1791" y="5332"/>
                      <a:pt x="1632" y="5292"/>
                    </a:cubicBezTo>
                    <a:cubicBezTo>
                      <a:pt x="1552" y="5252"/>
                      <a:pt x="1433" y="5312"/>
                      <a:pt x="1353" y="5351"/>
                    </a:cubicBezTo>
                    <a:cubicBezTo>
                      <a:pt x="1095" y="5491"/>
                      <a:pt x="816" y="5511"/>
                      <a:pt x="538" y="5491"/>
                    </a:cubicBezTo>
                    <a:cubicBezTo>
                      <a:pt x="359" y="5491"/>
                      <a:pt x="200" y="5530"/>
                      <a:pt x="40" y="5590"/>
                    </a:cubicBezTo>
                    <a:cubicBezTo>
                      <a:pt x="1" y="5809"/>
                      <a:pt x="319" y="5809"/>
                      <a:pt x="259" y="6028"/>
                    </a:cubicBezTo>
                    <a:cubicBezTo>
                      <a:pt x="498" y="6068"/>
                      <a:pt x="737" y="6187"/>
                      <a:pt x="1015" y="6028"/>
                    </a:cubicBezTo>
                    <a:cubicBezTo>
                      <a:pt x="1035" y="6087"/>
                      <a:pt x="1035" y="6127"/>
                      <a:pt x="1055" y="6167"/>
                    </a:cubicBezTo>
                    <a:cubicBezTo>
                      <a:pt x="1075" y="6247"/>
                      <a:pt x="1154" y="6247"/>
                      <a:pt x="1214" y="6227"/>
                    </a:cubicBezTo>
                    <a:cubicBezTo>
                      <a:pt x="1453" y="6147"/>
                      <a:pt x="1453" y="6127"/>
                      <a:pt x="1592" y="6167"/>
                    </a:cubicBezTo>
                    <a:cubicBezTo>
                      <a:pt x="1513" y="6207"/>
                      <a:pt x="1453" y="6227"/>
                      <a:pt x="1393" y="6266"/>
                    </a:cubicBezTo>
                    <a:cubicBezTo>
                      <a:pt x="1453" y="6446"/>
                      <a:pt x="1612" y="6446"/>
                      <a:pt x="1751" y="6465"/>
                    </a:cubicBezTo>
                    <a:cubicBezTo>
                      <a:pt x="1831" y="6465"/>
                      <a:pt x="1910" y="6426"/>
                      <a:pt x="1970" y="6446"/>
                    </a:cubicBezTo>
                    <a:cubicBezTo>
                      <a:pt x="2010" y="6446"/>
                      <a:pt x="2050" y="6465"/>
                      <a:pt x="2070" y="6485"/>
                    </a:cubicBezTo>
                    <a:cubicBezTo>
                      <a:pt x="2089" y="6465"/>
                      <a:pt x="2089" y="6465"/>
                      <a:pt x="2089" y="6446"/>
                    </a:cubicBezTo>
                    <a:cubicBezTo>
                      <a:pt x="2089" y="6465"/>
                      <a:pt x="2089" y="6465"/>
                      <a:pt x="2089" y="6485"/>
                    </a:cubicBezTo>
                    <a:cubicBezTo>
                      <a:pt x="2129" y="6465"/>
                      <a:pt x="2169" y="6446"/>
                      <a:pt x="2209" y="6485"/>
                    </a:cubicBezTo>
                    <a:cubicBezTo>
                      <a:pt x="2328" y="6664"/>
                      <a:pt x="2527" y="6664"/>
                      <a:pt x="2706" y="6625"/>
                    </a:cubicBezTo>
                    <a:cubicBezTo>
                      <a:pt x="2746" y="6625"/>
                      <a:pt x="2786" y="6585"/>
                      <a:pt x="2786" y="6565"/>
                    </a:cubicBezTo>
                    <a:cubicBezTo>
                      <a:pt x="2825" y="6366"/>
                      <a:pt x="3005" y="6485"/>
                      <a:pt x="3104" y="6426"/>
                    </a:cubicBezTo>
                    <a:cubicBezTo>
                      <a:pt x="3263" y="6525"/>
                      <a:pt x="3422" y="6446"/>
                      <a:pt x="3601" y="6406"/>
                    </a:cubicBezTo>
                    <a:lnTo>
                      <a:pt x="3601" y="6167"/>
                    </a:lnTo>
                    <a:cubicBezTo>
                      <a:pt x="3721" y="6107"/>
                      <a:pt x="3780" y="6227"/>
                      <a:pt x="3860" y="6227"/>
                    </a:cubicBezTo>
                    <a:cubicBezTo>
                      <a:pt x="3920" y="6167"/>
                      <a:pt x="3979" y="6107"/>
                      <a:pt x="4039" y="6048"/>
                    </a:cubicBezTo>
                    <a:cubicBezTo>
                      <a:pt x="4059" y="6068"/>
                      <a:pt x="4079" y="6087"/>
                      <a:pt x="4079" y="6107"/>
                    </a:cubicBezTo>
                    <a:cubicBezTo>
                      <a:pt x="4138" y="6346"/>
                      <a:pt x="4178" y="6386"/>
                      <a:pt x="4357" y="6306"/>
                    </a:cubicBezTo>
                    <a:cubicBezTo>
                      <a:pt x="4457" y="6266"/>
                      <a:pt x="4516" y="6326"/>
                      <a:pt x="4576" y="6326"/>
                    </a:cubicBezTo>
                    <a:cubicBezTo>
                      <a:pt x="4596" y="6326"/>
                      <a:pt x="4675" y="6346"/>
                      <a:pt x="4616" y="6286"/>
                    </a:cubicBezTo>
                    <a:cubicBezTo>
                      <a:pt x="4616" y="6286"/>
                      <a:pt x="4596" y="6266"/>
                      <a:pt x="4596" y="6266"/>
                    </a:cubicBezTo>
                    <a:cubicBezTo>
                      <a:pt x="4596" y="6247"/>
                      <a:pt x="4596" y="6227"/>
                      <a:pt x="4596" y="6227"/>
                    </a:cubicBezTo>
                    <a:cubicBezTo>
                      <a:pt x="4656" y="6147"/>
                      <a:pt x="4695" y="6227"/>
                      <a:pt x="4755" y="6227"/>
                    </a:cubicBezTo>
                    <a:cubicBezTo>
                      <a:pt x="4815" y="6227"/>
                      <a:pt x="4874" y="6227"/>
                      <a:pt x="4934" y="6207"/>
                    </a:cubicBezTo>
                    <a:cubicBezTo>
                      <a:pt x="5073" y="6207"/>
                      <a:pt x="5093" y="6167"/>
                      <a:pt x="5053" y="5988"/>
                    </a:cubicBezTo>
                    <a:cubicBezTo>
                      <a:pt x="5093" y="5988"/>
                      <a:pt x="5153" y="5988"/>
                      <a:pt x="5193" y="6008"/>
                    </a:cubicBezTo>
                    <a:cubicBezTo>
                      <a:pt x="5332" y="6068"/>
                      <a:pt x="5451" y="6107"/>
                      <a:pt x="5571" y="5948"/>
                    </a:cubicBezTo>
                    <a:cubicBezTo>
                      <a:pt x="5610" y="5889"/>
                      <a:pt x="5730" y="5908"/>
                      <a:pt x="5809" y="5889"/>
                    </a:cubicBezTo>
                    <a:cubicBezTo>
                      <a:pt x="5889" y="5769"/>
                      <a:pt x="5730" y="5769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690" y="5690"/>
                      <a:pt x="5690" y="5690"/>
                      <a:pt x="5690" y="5690"/>
                    </a:cubicBezTo>
                    <a:cubicBezTo>
                      <a:pt x="5610" y="5670"/>
                      <a:pt x="5531" y="5670"/>
                      <a:pt x="5412" y="5650"/>
                    </a:cubicBezTo>
                    <a:cubicBezTo>
                      <a:pt x="5431" y="5709"/>
                      <a:pt x="5451" y="5769"/>
                      <a:pt x="5451" y="5829"/>
                    </a:cubicBezTo>
                    <a:cubicBezTo>
                      <a:pt x="5392" y="5849"/>
                      <a:pt x="5312" y="5928"/>
                      <a:pt x="5312" y="5789"/>
                    </a:cubicBezTo>
                    <a:cubicBezTo>
                      <a:pt x="5312" y="5709"/>
                      <a:pt x="5292" y="5690"/>
                      <a:pt x="5232" y="5670"/>
                    </a:cubicBezTo>
                    <a:cubicBezTo>
                      <a:pt x="5193" y="5630"/>
                      <a:pt x="5193" y="5570"/>
                      <a:pt x="5173" y="5511"/>
                    </a:cubicBezTo>
                    <a:cubicBezTo>
                      <a:pt x="5352" y="5471"/>
                      <a:pt x="5491" y="5511"/>
                      <a:pt x="5650" y="5570"/>
                    </a:cubicBezTo>
                    <a:cubicBezTo>
                      <a:pt x="5670" y="5590"/>
                      <a:pt x="5690" y="5650"/>
                      <a:pt x="569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10" y="5690"/>
                      <a:pt x="5710" y="5690"/>
                      <a:pt x="5710" y="5690"/>
                    </a:cubicBezTo>
                    <a:cubicBezTo>
                      <a:pt x="5750" y="5670"/>
                      <a:pt x="5809" y="5650"/>
                      <a:pt x="5829" y="5650"/>
                    </a:cubicBezTo>
                    <a:cubicBezTo>
                      <a:pt x="5889" y="5690"/>
                      <a:pt x="5949" y="5749"/>
                      <a:pt x="5988" y="5789"/>
                    </a:cubicBezTo>
                    <a:cubicBezTo>
                      <a:pt x="5969" y="5570"/>
                      <a:pt x="6167" y="5590"/>
                      <a:pt x="6287" y="5511"/>
                    </a:cubicBezTo>
                    <a:cubicBezTo>
                      <a:pt x="6187" y="5451"/>
                      <a:pt x="6167" y="5411"/>
                      <a:pt x="6167" y="5292"/>
                    </a:cubicBezTo>
                    <a:cubicBezTo>
                      <a:pt x="6247" y="5332"/>
                      <a:pt x="6307" y="5351"/>
                      <a:pt x="6366" y="5391"/>
                    </a:cubicBezTo>
                    <a:lnTo>
                      <a:pt x="6366" y="5371"/>
                    </a:lnTo>
                    <a:cubicBezTo>
                      <a:pt x="6366" y="5371"/>
                      <a:pt x="6386" y="5371"/>
                      <a:pt x="6386" y="5371"/>
                    </a:cubicBezTo>
                    <a:cubicBezTo>
                      <a:pt x="6386" y="5371"/>
                      <a:pt x="6406" y="5351"/>
                      <a:pt x="6426" y="5351"/>
                    </a:cubicBezTo>
                    <a:cubicBezTo>
                      <a:pt x="6426" y="5371"/>
                      <a:pt x="6426" y="5371"/>
                      <a:pt x="6426" y="5391"/>
                    </a:cubicBezTo>
                    <a:cubicBezTo>
                      <a:pt x="6406" y="5391"/>
                      <a:pt x="6406" y="5391"/>
                      <a:pt x="6386" y="5371"/>
                    </a:cubicBezTo>
                    <a:lnTo>
                      <a:pt x="6366" y="5391"/>
                    </a:lnTo>
                    <a:cubicBezTo>
                      <a:pt x="6366" y="5391"/>
                      <a:pt x="6366" y="5391"/>
                      <a:pt x="6366" y="5391"/>
                    </a:cubicBezTo>
                    <a:cubicBezTo>
                      <a:pt x="6386" y="5471"/>
                      <a:pt x="6386" y="5550"/>
                      <a:pt x="6406" y="5630"/>
                    </a:cubicBezTo>
                    <a:cubicBezTo>
                      <a:pt x="6545" y="5610"/>
                      <a:pt x="6665" y="5570"/>
                      <a:pt x="6804" y="5570"/>
                    </a:cubicBezTo>
                    <a:cubicBezTo>
                      <a:pt x="6943" y="5570"/>
                      <a:pt x="7043" y="5570"/>
                      <a:pt x="7063" y="5391"/>
                    </a:cubicBezTo>
                    <a:cubicBezTo>
                      <a:pt x="7063" y="5351"/>
                      <a:pt x="7102" y="5292"/>
                      <a:pt x="7162" y="5252"/>
                    </a:cubicBezTo>
                    <a:cubicBezTo>
                      <a:pt x="7281" y="5152"/>
                      <a:pt x="7341" y="5013"/>
                      <a:pt x="7421" y="4894"/>
                    </a:cubicBezTo>
                    <a:cubicBezTo>
                      <a:pt x="7460" y="4854"/>
                      <a:pt x="7460" y="4814"/>
                      <a:pt x="7520" y="4814"/>
                    </a:cubicBezTo>
                    <a:cubicBezTo>
                      <a:pt x="7580" y="4834"/>
                      <a:pt x="7600" y="4854"/>
                      <a:pt x="7600" y="4914"/>
                    </a:cubicBezTo>
                    <a:cubicBezTo>
                      <a:pt x="7600" y="4973"/>
                      <a:pt x="7620" y="5013"/>
                      <a:pt x="7679" y="5013"/>
                    </a:cubicBezTo>
                    <a:cubicBezTo>
                      <a:pt x="7719" y="4993"/>
                      <a:pt x="7759" y="4954"/>
                      <a:pt x="7759" y="4934"/>
                    </a:cubicBezTo>
                    <a:cubicBezTo>
                      <a:pt x="7759" y="4775"/>
                      <a:pt x="7858" y="4735"/>
                      <a:pt x="8017" y="4715"/>
                    </a:cubicBezTo>
                    <a:cubicBezTo>
                      <a:pt x="7998" y="4655"/>
                      <a:pt x="7978" y="4595"/>
                      <a:pt x="7978" y="4536"/>
                    </a:cubicBezTo>
                    <a:cubicBezTo>
                      <a:pt x="8097" y="4456"/>
                      <a:pt x="8137" y="4556"/>
                      <a:pt x="8157" y="4695"/>
                    </a:cubicBezTo>
                    <a:cubicBezTo>
                      <a:pt x="8236" y="4595"/>
                      <a:pt x="8276" y="4536"/>
                      <a:pt x="8336" y="4456"/>
                    </a:cubicBezTo>
                    <a:cubicBezTo>
                      <a:pt x="8256" y="4397"/>
                      <a:pt x="8196" y="4337"/>
                      <a:pt x="8117" y="4277"/>
                    </a:cubicBezTo>
                    <a:cubicBezTo>
                      <a:pt x="8196" y="4078"/>
                      <a:pt x="8356" y="4198"/>
                      <a:pt x="8455" y="4198"/>
                    </a:cubicBezTo>
                    <a:cubicBezTo>
                      <a:pt x="8475" y="4178"/>
                      <a:pt x="8495" y="4178"/>
                      <a:pt x="8495" y="4178"/>
                    </a:cubicBezTo>
                    <a:cubicBezTo>
                      <a:pt x="8495" y="4158"/>
                      <a:pt x="8475" y="4158"/>
                      <a:pt x="8475" y="4138"/>
                    </a:cubicBezTo>
                    <a:cubicBezTo>
                      <a:pt x="8415" y="4098"/>
                      <a:pt x="8435" y="4039"/>
                      <a:pt x="8495" y="4019"/>
                    </a:cubicBezTo>
                    <a:cubicBezTo>
                      <a:pt x="8555" y="4019"/>
                      <a:pt x="8634" y="4039"/>
                      <a:pt x="8714" y="4039"/>
                    </a:cubicBezTo>
                    <a:cubicBezTo>
                      <a:pt x="8734" y="4039"/>
                      <a:pt x="8773" y="4019"/>
                      <a:pt x="8813" y="3979"/>
                    </a:cubicBezTo>
                    <a:cubicBezTo>
                      <a:pt x="8734" y="3939"/>
                      <a:pt x="8674" y="3919"/>
                      <a:pt x="8614" y="3899"/>
                    </a:cubicBezTo>
                    <a:cubicBezTo>
                      <a:pt x="8634" y="3879"/>
                      <a:pt x="8634" y="3840"/>
                      <a:pt x="8654" y="3840"/>
                    </a:cubicBezTo>
                    <a:cubicBezTo>
                      <a:pt x="8833" y="3879"/>
                      <a:pt x="8992" y="3820"/>
                      <a:pt x="9092" y="3661"/>
                    </a:cubicBezTo>
                    <a:cubicBezTo>
                      <a:pt x="8972" y="3581"/>
                      <a:pt x="8972" y="3581"/>
                      <a:pt x="8913" y="3462"/>
                    </a:cubicBezTo>
                    <a:cubicBezTo>
                      <a:pt x="9012" y="3382"/>
                      <a:pt x="9151" y="3482"/>
                      <a:pt x="9271" y="3422"/>
                    </a:cubicBezTo>
                    <a:cubicBezTo>
                      <a:pt x="9310" y="3322"/>
                      <a:pt x="9251" y="3163"/>
                      <a:pt x="9390" y="3084"/>
                    </a:cubicBezTo>
                    <a:cubicBezTo>
                      <a:pt x="9509" y="2626"/>
                      <a:pt x="9669" y="2169"/>
                      <a:pt x="9509" y="1691"/>
                    </a:cubicBezTo>
                    <a:cubicBezTo>
                      <a:pt x="9470" y="1552"/>
                      <a:pt x="9490" y="1413"/>
                      <a:pt x="9470" y="1273"/>
                    </a:cubicBezTo>
                    <a:cubicBezTo>
                      <a:pt x="9410" y="975"/>
                      <a:pt x="9310" y="697"/>
                      <a:pt x="9171" y="418"/>
                    </a:cubicBezTo>
                    <a:cubicBezTo>
                      <a:pt x="9131" y="378"/>
                      <a:pt x="9151" y="299"/>
                      <a:pt x="9131" y="259"/>
                    </a:cubicBezTo>
                    <a:cubicBezTo>
                      <a:pt x="8992" y="40"/>
                      <a:pt x="8833" y="0"/>
                      <a:pt x="8574" y="60"/>
                    </a:cubicBezTo>
                    <a:close/>
                    <a:moveTo>
                      <a:pt x="2070" y="6107"/>
                    </a:moveTo>
                    <a:lnTo>
                      <a:pt x="2030" y="6107"/>
                    </a:lnTo>
                    <a:lnTo>
                      <a:pt x="2070" y="6087"/>
                    </a:lnTo>
                    <a:close/>
                    <a:moveTo>
                      <a:pt x="4258" y="5968"/>
                    </a:moveTo>
                    <a:cubicBezTo>
                      <a:pt x="4258" y="5968"/>
                      <a:pt x="4258" y="5988"/>
                      <a:pt x="4258" y="5988"/>
                    </a:cubicBezTo>
                    <a:cubicBezTo>
                      <a:pt x="4238" y="5968"/>
                      <a:pt x="4238" y="5948"/>
                      <a:pt x="4238" y="5928"/>
                    </a:cubicBezTo>
                    <a:cubicBezTo>
                      <a:pt x="4238" y="5948"/>
                      <a:pt x="4258" y="5948"/>
                      <a:pt x="4258" y="5968"/>
                    </a:cubicBezTo>
                    <a:close/>
                    <a:moveTo>
                      <a:pt x="4457" y="5869"/>
                    </a:moveTo>
                    <a:lnTo>
                      <a:pt x="4437" y="5889"/>
                    </a:lnTo>
                    <a:lnTo>
                      <a:pt x="4437" y="5869"/>
                    </a:lnTo>
                    <a:close/>
                    <a:moveTo>
                      <a:pt x="4874" y="5789"/>
                    </a:moveTo>
                    <a:cubicBezTo>
                      <a:pt x="4855" y="5809"/>
                      <a:pt x="4835" y="5829"/>
                      <a:pt x="4815" y="5829"/>
                    </a:cubicBezTo>
                    <a:cubicBezTo>
                      <a:pt x="4795" y="5829"/>
                      <a:pt x="4775" y="5809"/>
                      <a:pt x="4755" y="5789"/>
                    </a:cubicBezTo>
                    <a:cubicBezTo>
                      <a:pt x="4775" y="5789"/>
                      <a:pt x="4795" y="5769"/>
                      <a:pt x="4815" y="5769"/>
                    </a:cubicBezTo>
                    <a:cubicBezTo>
                      <a:pt x="4835" y="5769"/>
                      <a:pt x="4855" y="5789"/>
                      <a:pt x="4874" y="5789"/>
                    </a:cubicBezTo>
                    <a:close/>
                    <a:moveTo>
                      <a:pt x="1135" y="5650"/>
                    </a:moveTo>
                    <a:cubicBezTo>
                      <a:pt x="1135" y="5690"/>
                      <a:pt x="1135" y="5709"/>
                      <a:pt x="1135" y="5749"/>
                    </a:cubicBezTo>
                    <a:cubicBezTo>
                      <a:pt x="1135" y="5769"/>
                      <a:pt x="1174" y="5789"/>
                      <a:pt x="1174" y="5809"/>
                    </a:cubicBezTo>
                    <a:cubicBezTo>
                      <a:pt x="1154" y="5829"/>
                      <a:pt x="1135" y="5869"/>
                      <a:pt x="1095" y="5869"/>
                    </a:cubicBezTo>
                    <a:cubicBezTo>
                      <a:pt x="1095" y="5889"/>
                      <a:pt x="1055" y="5849"/>
                      <a:pt x="1055" y="5849"/>
                    </a:cubicBezTo>
                    <a:cubicBezTo>
                      <a:pt x="1075" y="5809"/>
                      <a:pt x="1095" y="5789"/>
                      <a:pt x="1095" y="5769"/>
                    </a:cubicBezTo>
                    <a:cubicBezTo>
                      <a:pt x="1115" y="5749"/>
                      <a:pt x="1115" y="5749"/>
                      <a:pt x="1135" y="5729"/>
                    </a:cubicBezTo>
                    <a:lnTo>
                      <a:pt x="1135" y="5650"/>
                    </a:lnTo>
                    <a:cubicBezTo>
                      <a:pt x="1135" y="5650"/>
                      <a:pt x="1135" y="5650"/>
                      <a:pt x="1135" y="5650"/>
                    </a:cubicBezTo>
                    <a:close/>
                    <a:moveTo>
                      <a:pt x="438" y="5690"/>
                    </a:moveTo>
                    <a:cubicBezTo>
                      <a:pt x="438" y="5709"/>
                      <a:pt x="418" y="5729"/>
                      <a:pt x="418" y="5749"/>
                    </a:cubicBezTo>
                    <a:cubicBezTo>
                      <a:pt x="399" y="5729"/>
                      <a:pt x="359" y="5729"/>
                      <a:pt x="339" y="5709"/>
                    </a:cubicBezTo>
                    <a:cubicBezTo>
                      <a:pt x="359" y="5690"/>
                      <a:pt x="359" y="5670"/>
                      <a:pt x="379" y="5650"/>
                    </a:cubicBezTo>
                    <a:cubicBezTo>
                      <a:pt x="399" y="5670"/>
                      <a:pt x="418" y="5670"/>
                      <a:pt x="438" y="5690"/>
                    </a:cubicBezTo>
                    <a:close/>
                    <a:moveTo>
                      <a:pt x="5929" y="5411"/>
                    </a:moveTo>
                    <a:cubicBezTo>
                      <a:pt x="5929" y="5431"/>
                      <a:pt x="5909" y="5471"/>
                      <a:pt x="5909" y="5471"/>
                    </a:cubicBezTo>
                    <a:cubicBezTo>
                      <a:pt x="5869" y="5471"/>
                      <a:pt x="5849" y="5451"/>
                      <a:pt x="5809" y="5451"/>
                    </a:cubicBezTo>
                    <a:cubicBezTo>
                      <a:pt x="5829" y="5431"/>
                      <a:pt x="5849" y="5411"/>
                      <a:pt x="5869" y="5391"/>
                    </a:cubicBezTo>
                    <a:cubicBezTo>
                      <a:pt x="5889" y="5391"/>
                      <a:pt x="5909" y="5411"/>
                      <a:pt x="5929" y="5411"/>
                    </a:cubicBezTo>
                    <a:close/>
                    <a:moveTo>
                      <a:pt x="6804" y="5272"/>
                    </a:moveTo>
                    <a:cubicBezTo>
                      <a:pt x="6784" y="5312"/>
                      <a:pt x="6744" y="5332"/>
                      <a:pt x="6665" y="5391"/>
                    </a:cubicBezTo>
                    <a:cubicBezTo>
                      <a:pt x="6645" y="5351"/>
                      <a:pt x="6625" y="5312"/>
                      <a:pt x="6625" y="5292"/>
                    </a:cubicBezTo>
                    <a:cubicBezTo>
                      <a:pt x="6605" y="5232"/>
                      <a:pt x="6665" y="5152"/>
                      <a:pt x="6724" y="5172"/>
                    </a:cubicBezTo>
                    <a:cubicBezTo>
                      <a:pt x="6744" y="5192"/>
                      <a:pt x="6804" y="5252"/>
                      <a:pt x="6804" y="5272"/>
                    </a:cubicBezTo>
                    <a:close/>
                    <a:moveTo>
                      <a:pt x="7063" y="5152"/>
                    </a:moveTo>
                    <a:cubicBezTo>
                      <a:pt x="7023" y="5133"/>
                      <a:pt x="6963" y="5093"/>
                      <a:pt x="6903" y="5053"/>
                    </a:cubicBezTo>
                    <a:cubicBezTo>
                      <a:pt x="6983" y="5013"/>
                      <a:pt x="7043" y="4973"/>
                      <a:pt x="7102" y="4934"/>
                    </a:cubicBezTo>
                    <a:cubicBezTo>
                      <a:pt x="7142" y="5033"/>
                      <a:pt x="7142" y="5033"/>
                      <a:pt x="7063" y="5152"/>
                    </a:cubicBezTo>
                    <a:close/>
                    <a:moveTo>
                      <a:pt x="7600" y="4595"/>
                    </a:moveTo>
                    <a:lnTo>
                      <a:pt x="7580" y="4576"/>
                    </a:lnTo>
                    <a:lnTo>
                      <a:pt x="7600" y="4576"/>
                    </a:lnTo>
                    <a:close/>
                    <a:moveTo>
                      <a:pt x="8674" y="1771"/>
                    </a:moveTo>
                    <a:cubicBezTo>
                      <a:pt x="8654" y="1791"/>
                      <a:pt x="8634" y="1811"/>
                      <a:pt x="8614" y="1830"/>
                    </a:cubicBezTo>
                    <a:cubicBezTo>
                      <a:pt x="8594" y="1830"/>
                      <a:pt x="8555" y="1811"/>
                      <a:pt x="8495" y="1791"/>
                    </a:cubicBezTo>
                    <a:cubicBezTo>
                      <a:pt x="8555" y="1751"/>
                      <a:pt x="8574" y="1731"/>
                      <a:pt x="8614" y="1731"/>
                    </a:cubicBezTo>
                    <a:cubicBezTo>
                      <a:pt x="8634" y="1731"/>
                      <a:pt x="8654" y="1751"/>
                      <a:pt x="8674" y="1771"/>
                    </a:cubicBezTo>
                    <a:close/>
                    <a:moveTo>
                      <a:pt x="8535" y="955"/>
                    </a:moveTo>
                    <a:cubicBezTo>
                      <a:pt x="8535" y="955"/>
                      <a:pt x="8515" y="975"/>
                      <a:pt x="8515" y="975"/>
                    </a:cubicBezTo>
                    <a:cubicBezTo>
                      <a:pt x="8495" y="955"/>
                      <a:pt x="8475" y="955"/>
                      <a:pt x="8475" y="935"/>
                    </a:cubicBezTo>
                    <a:cubicBezTo>
                      <a:pt x="8475" y="935"/>
                      <a:pt x="8495" y="915"/>
                      <a:pt x="8495" y="895"/>
                    </a:cubicBezTo>
                    <a:cubicBezTo>
                      <a:pt x="8515" y="915"/>
                      <a:pt x="8515" y="935"/>
                      <a:pt x="8535" y="955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5FAA1FB-D444-BAEA-B177-90A6018084DD}"/>
              </a:ext>
            </a:extLst>
          </p:cNvPr>
          <p:cNvGrpSpPr>
            <a:grpSpLocks noChangeAspect="1"/>
          </p:cNvGrpSpPr>
          <p:nvPr/>
        </p:nvGrpSpPr>
        <p:grpSpPr>
          <a:xfrm>
            <a:off x="1180965" y="1579305"/>
            <a:ext cx="576000" cy="576000"/>
            <a:chOff x="2139520" y="1468634"/>
            <a:chExt cx="504000" cy="504000"/>
          </a:xfrm>
        </p:grpSpPr>
        <p:sp>
          <p:nvSpPr>
            <p:cNvPr id="203" name="Shape 5">
              <a:extLst>
                <a:ext uri="{FF2B5EF4-FFF2-40B4-BE49-F238E27FC236}">
                  <a16:creationId xmlns:a16="http://schemas.microsoft.com/office/drawing/2014/main" id="{DA9B0828-CDEC-D608-3139-65191DD8966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39520" y="1468634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204" name="Google Shape;3038;p53">
              <a:extLst>
                <a:ext uri="{FF2B5EF4-FFF2-40B4-BE49-F238E27FC236}">
                  <a16:creationId xmlns:a16="http://schemas.microsoft.com/office/drawing/2014/main" id="{315FB681-1818-87AF-E89D-BC7FA77C02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44846" y="1531181"/>
              <a:ext cx="285161" cy="324000"/>
              <a:chOff x="4045348" y="3475860"/>
              <a:chExt cx="378632" cy="430201"/>
            </a:xfrm>
          </p:grpSpPr>
          <p:sp>
            <p:nvSpPr>
              <p:cNvPr id="205" name="Google Shape;3039;p53">
                <a:extLst>
                  <a:ext uri="{FF2B5EF4-FFF2-40B4-BE49-F238E27FC236}">
                    <a16:creationId xmlns:a16="http://schemas.microsoft.com/office/drawing/2014/main" id="{ADFACA2C-1F93-5AD2-B995-9F3E61217E25}"/>
                  </a:ext>
                </a:extLst>
              </p:cNvPr>
              <p:cNvSpPr/>
              <p:nvPr/>
            </p:nvSpPr>
            <p:spPr>
              <a:xfrm>
                <a:off x="4234189" y="3608381"/>
                <a:ext cx="111470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50" h="6026" extrusionOk="0">
                    <a:moveTo>
                      <a:pt x="739" y="0"/>
                    </a:moveTo>
                    <a:lnTo>
                      <a:pt x="25" y="1119"/>
                    </a:lnTo>
                    <a:lnTo>
                      <a:pt x="1" y="6025"/>
                    </a:lnTo>
                    <a:lnTo>
                      <a:pt x="3049" y="6025"/>
                    </a:lnTo>
                    <a:lnTo>
                      <a:pt x="3049" y="1119"/>
                    </a:lnTo>
                    <a:lnTo>
                      <a:pt x="2311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06" name="Google Shape;3040;p53">
                <a:extLst>
                  <a:ext uri="{FF2B5EF4-FFF2-40B4-BE49-F238E27FC236}">
                    <a16:creationId xmlns:a16="http://schemas.microsoft.com/office/drawing/2014/main" id="{30F42EF9-7D4D-D4BF-6C5B-5C08782EE1BE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111433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6025"/>
                    </a:lnTo>
                    <a:lnTo>
                      <a:pt x="3025" y="6025"/>
                    </a:lnTo>
                    <a:lnTo>
                      <a:pt x="3049" y="1119"/>
                    </a:lnTo>
                    <a:lnTo>
                      <a:pt x="2310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07" name="Google Shape;3041;p53">
                <a:extLst>
                  <a:ext uri="{FF2B5EF4-FFF2-40B4-BE49-F238E27FC236}">
                    <a16:creationId xmlns:a16="http://schemas.microsoft.com/office/drawing/2014/main" id="{2C9AC221-009D-C985-8B99-7AFEFCC6A7B8}"/>
                  </a:ext>
                </a:extLst>
              </p:cNvPr>
              <p:cNvSpPr/>
              <p:nvPr/>
            </p:nvSpPr>
            <p:spPr>
              <a:xfrm>
                <a:off x="4235066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1" y="1119"/>
                    </a:lnTo>
                    <a:lnTo>
                      <a:pt x="1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08" name="Google Shape;3042;p53">
                <a:extLst>
                  <a:ext uri="{FF2B5EF4-FFF2-40B4-BE49-F238E27FC236}">
                    <a16:creationId xmlns:a16="http://schemas.microsoft.com/office/drawing/2014/main" id="{AC63EC32-E2F0-DA2A-F7A7-D77C4A17CCB1}"/>
                  </a:ext>
                </a:extLst>
              </p:cNvPr>
              <p:cNvSpPr/>
              <p:nvPr/>
            </p:nvSpPr>
            <p:spPr>
              <a:xfrm>
                <a:off x="4123669" y="3608381"/>
                <a:ext cx="54858" cy="22023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026" extrusionOk="0">
                    <a:moveTo>
                      <a:pt x="715" y="0"/>
                    </a:moveTo>
                    <a:lnTo>
                      <a:pt x="24" y="1119"/>
                    </a:lnTo>
                    <a:lnTo>
                      <a:pt x="0" y="3572"/>
                    </a:lnTo>
                    <a:lnTo>
                      <a:pt x="0" y="6025"/>
                    </a:lnTo>
                    <a:lnTo>
                      <a:pt x="1501" y="6025"/>
                    </a:lnTo>
                    <a:lnTo>
                      <a:pt x="1501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09" name="Google Shape;3043;p53">
                <a:extLst>
                  <a:ext uri="{FF2B5EF4-FFF2-40B4-BE49-F238E27FC236}">
                    <a16:creationId xmlns:a16="http://schemas.microsoft.com/office/drawing/2014/main" id="{8D832B46-FEC0-CDEB-8B4D-1B9289AAE995}"/>
                  </a:ext>
                </a:extLst>
              </p:cNvPr>
              <p:cNvSpPr/>
              <p:nvPr/>
            </p:nvSpPr>
            <p:spPr>
              <a:xfrm>
                <a:off x="4067094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739" y="1"/>
                    </a:moveTo>
                    <a:lnTo>
                      <a:pt x="24" y="1144"/>
                    </a:lnTo>
                    <a:lnTo>
                      <a:pt x="0" y="6050"/>
                    </a:lnTo>
                    <a:lnTo>
                      <a:pt x="3049" y="6050"/>
                    </a:lnTo>
                    <a:lnTo>
                      <a:pt x="3049" y="3930"/>
                    </a:lnTo>
                    <a:lnTo>
                      <a:pt x="1548" y="3930"/>
                    </a:lnTo>
                    <a:lnTo>
                      <a:pt x="1572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0" name="Google Shape;3044;p53">
                <a:extLst>
                  <a:ext uri="{FF2B5EF4-FFF2-40B4-BE49-F238E27FC236}">
                    <a16:creationId xmlns:a16="http://schemas.microsoft.com/office/drawing/2014/main" id="{94709DED-3B0C-3C06-4E25-66F1D0F7FAF6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110593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3025" y="2120"/>
                    </a:lnTo>
                    <a:lnTo>
                      <a:pt x="3025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1" name="Google Shape;3045;p53">
                <a:extLst>
                  <a:ext uri="{FF2B5EF4-FFF2-40B4-BE49-F238E27FC236}">
                    <a16:creationId xmlns:a16="http://schemas.microsoft.com/office/drawing/2014/main" id="{A245BA4B-2A44-6AB6-21B0-D061C00B4DE7}"/>
                  </a:ext>
                </a:extLst>
              </p:cNvPr>
              <p:cNvSpPr/>
              <p:nvPr/>
            </p:nvSpPr>
            <p:spPr>
              <a:xfrm>
                <a:off x="4178491" y="3828580"/>
                <a:ext cx="56612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549" y="2120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2" name="Google Shape;3046;p53">
                <a:extLst>
                  <a:ext uri="{FF2B5EF4-FFF2-40B4-BE49-F238E27FC236}">
                    <a16:creationId xmlns:a16="http://schemas.microsoft.com/office/drawing/2014/main" id="{F3FD46B6-17FC-D47C-31F0-5FAEC6204095}"/>
                  </a:ext>
                </a:extLst>
              </p:cNvPr>
              <p:cNvSpPr/>
              <p:nvPr/>
            </p:nvSpPr>
            <p:spPr>
              <a:xfrm>
                <a:off x="4288170" y="3684948"/>
                <a:ext cx="111433" cy="221112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6050" extrusionOk="0">
                    <a:moveTo>
                      <a:pt x="1548" y="1"/>
                    </a:moveTo>
                    <a:lnTo>
                      <a:pt x="1548" y="3930"/>
                    </a:lnTo>
                    <a:lnTo>
                      <a:pt x="0" y="3930"/>
                    </a:lnTo>
                    <a:lnTo>
                      <a:pt x="24" y="6050"/>
                    </a:lnTo>
                    <a:lnTo>
                      <a:pt x="3049" y="6050"/>
                    </a:lnTo>
                    <a:lnTo>
                      <a:pt x="3049" y="1144"/>
                    </a:lnTo>
                    <a:lnTo>
                      <a:pt x="2334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3" name="Google Shape;3047;p53">
                <a:extLst>
                  <a:ext uri="{FF2B5EF4-FFF2-40B4-BE49-F238E27FC236}">
                    <a16:creationId xmlns:a16="http://schemas.microsoft.com/office/drawing/2014/main" id="{306E5930-1A4E-F4F5-3E53-89BC48F08AC4}"/>
                  </a:ext>
                </a:extLst>
              </p:cNvPr>
              <p:cNvSpPr/>
              <p:nvPr/>
            </p:nvSpPr>
            <p:spPr>
              <a:xfrm>
                <a:off x="4288170" y="3828580"/>
                <a:ext cx="55735" cy="7748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120" extrusionOk="0">
                    <a:moveTo>
                      <a:pt x="0" y="0"/>
                    </a:moveTo>
                    <a:lnTo>
                      <a:pt x="24" y="2120"/>
                    </a:lnTo>
                    <a:lnTo>
                      <a:pt x="1524" y="2120"/>
                    </a:lnTo>
                    <a:lnTo>
                      <a:pt x="1524" y="0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4" name="Google Shape;3048;p53">
                <a:extLst>
                  <a:ext uri="{FF2B5EF4-FFF2-40B4-BE49-F238E27FC236}">
                    <a16:creationId xmlns:a16="http://schemas.microsoft.com/office/drawing/2014/main" id="{E3295DA0-4846-8844-A268-307F42E06ED3}"/>
                  </a:ext>
                </a:extLst>
              </p:cNvPr>
              <p:cNvSpPr/>
              <p:nvPr/>
            </p:nvSpPr>
            <p:spPr>
              <a:xfrm>
                <a:off x="4178491" y="3864250"/>
                <a:ext cx="10971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44" extrusionOk="0">
                    <a:moveTo>
                      <a:pt x="715" y="1"/>
                    </a:moveTo>
                    <a:lnTo>
                      <a:pt x="1" y="1144"/>
                    </a:lnTo>
                    <a:lnTo>
                      <a:pt x="3001" y="1144"/>
                    </a:lnTo>
                    <a:lnTo>
                      <a:pt x="2311" y="1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5" name="Google Shape;3049;p53">
                <a:extLst>
                  <a:ext uri="{FF2B5EF4-FFF2-40B4-BE49-F238E27FC236}">
                    <a16:creationId xmlns:a16="http://schemas.microsoft.com/office/drawing/2014/main" id="{C1313CCF-B60F-4C8C-3A77-469997FFF21F}"/>
                  </a:ext>
                </a:extLst>
              </p:cNvPr>
              <p:cNvSpPr/>
              <p:nvPr/>
            </p:nvSpPr>
            <p:spPr>
              <a:xfrm>
                <a:off x="4289047" y="3864250"/>
                <a:ext cx="110556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25" y="1144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6" name="Google Shape;3050;p53">
                <a:extLst>
                  <a:ext uri="{FF2B5EF4-FFF2-40B4-BE49-F238E27FC236}">
                    <a16:creationId xmlns:a16="http://schemas.microsoft.com/office/drawing/2014/main" id="{FC633B79-B4A9-4A7D-A481-653E1F78B090}"/>
                  </a:ext>
                </a:extLst>
              </p:cNvPr>
              <p:cNvSpPr/>
              <p:nvPr/>
            </p:nvSpPr>
            <p:spPr>
              <a:xfrm>
                <a:off x="4067971" y="3864250"/>
                <a:ext cx="109679" cy="41810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1144" extrusionOk="0">
                    <a:moveTo>
                      <a:pt x="715" y="1"/>
                    </a:moveTo>
                    <a:lnTo>
                      <a:pt x="0" y="1144"/>
                    </a:lnTo>
                    <a:lnTo>
                      <a:pt x="3001" y="1144"/>
                    </a:lnTo>
                    <a:lnTo>
                      <a:pt x="2286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7" name="Google Shape;3051;p53">
                <a:extLst>
                  <a:ext uri="{FF2B5EF4-FFF2-40B4-BE49-F238E27FC236}">
                    <a16:creationId xmlns:a16="http://schemas.microsoft.com/office/drawing/2014/main" id="{E69685A6-6B11-532F-5E7C-3EEEBDB9B277}"/>
                  </a:ext>
                </a:extLst>
              </p:cNvPr>
              <p:cNvSpPr/>
              <p:nvPr/>
            </p:nvSpPr>
            <p:spPr>
              <a:xfrm>
                <a:off x="4123669" y="3787646"/>
                <a:ext cx="11055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1121" extrusionOk="0">
                    <a:moveTo>
                      <a:pt x="715" y="1"/>
                    </a:moveTo>
                    <a:lnTo>
                      <a:pt x="0" y="1120"/>
                    </a:lnTo>
                    <a:lnTo>
                      <a:pt x="3025" y="1120"/>
                    </a:lnTo>
                    <a:lnTo>
                      <a:pt x="2310" y="1"/>
                    </a:ln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8" name="Google Shape;3052;p53">
                <a:extLst>
                  <a:ext uri="{FF2B5EF4-FFF2-40B4-BE49-F238E27FC236}">
                    <a16:creationId xmlns:a16="http://schemas.microsoft.com/office/drawing/2014/main" id="{30B768E6-8B47-B790-7247-008DB38AF2D6}"/>
                  </a:ext>
                </a:extLst>
              </p:cNvPr>
              <p:cNvSpPr/>
              <p:nvPr/>
            </p:nvSpPr>
            <p:spPr>
              <a:xfrm>
                <a:off x="4234189" y="3787646"/>
                <a:ext cx="109716" cy="4097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121" extrusionOk="0">
                    <a:moveTo>
                      <a:pt x="715" y="1"/>
                    </a:moveTo>
                    <a:lnTo>
                      <a:pt x="1" y="1120"/>
                    </a:lnTo>
                    <a:lnTo>
                      <a:pt x="3001" y="1120"/>
                    </a:lnTo>
                    <a:lnTo>
                      <a:pt x="2287" y="1"/>
                    </a:lnTo>
                    <a:close/>
                  </a:path>
                </a:pathLst>
              </a:custGeom>
              <a:solidFill>
                <a:srgbClr val="FBEEC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19" name="Google Shape;3053;p53">
                <a:extLst>
                  <a:ext uri="{FF2B5EF4-FFF2-40B4-BE49-F238E27FC236}">
                    <a16:creationId xmlns:a16="http://schemas.microsoft.com/office/drawing/2014/main" id="{E0BC8B4E-3492-6159-FAF2-CE7E3484B896}"/>
                  </a:ext>
                </a:extLst>
              </p:cNvPr>
              <p:cNvSpPr/>
              <p:nvPr/>
            </p:nvSpPr>
            <p:spPr>
              <a:xfrm>
                <a:off x="4098415" y="3475860"/>
                <a:ext cx="57489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543" extrusionOk="0">
                    <a:moveTo>
                      <a:pt x="778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8" y="721"/>
                    </a:lnTo>
                    <a:cubicBezTo>
                      <a:pt x="1" y="745"/>
                      <a:pt x="1" y="816"/>
                      <a:pt x="48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8" y="1542"/>
                    </a:cubicBezTo>
                    <a:cubicBezTo>
                      <a:pt x="805" y="1542"/>
                      <a:pt x="834" y="1530"/>
                      <a:pt x="858" y="1507"/>
                    </a:cubicBezTo>
                    <a:lnTo>
                      <a:pt x="1072" y="1078"/>
                    </a:lnTo>
                    <a:cubicBezTo>
                      <a:pt x="1072" y="1078"/>
                      <a:pt x="1072" y="1054"/>
                      <a:pt x="1096" y="1054"/>
                    </a:cubicBezTo>
                    <a:lnTo>
                      <a:pt x="1525" y="840"/>
                    </a:lnTo>
                    <a:cubicBezTo>
                      <a:pt x="1573" y="816"/>
                      <a:pt x="1573" y="745"/>
                      <a:pt x="1525" y="721"/>
                    </a:cubicBezTo>
                    <a:lnTo>
                      <a:pt x="1096" y="506"/>
                    </a:lnTo>
                    <a:cubicBezTo>
                      <a:pt x="1072" y="483"/>
                      <a:pt x="1072" y="483"/>
                      <a:pt x="1072" y="459"/>
                    </a:cubicBezTo>
                    <a:lnTo>
                      <a:pt x="858" y="54"/>
                    </a:lnTo>
                    <a:cubicBezTo>
                      <a:pt x="834" y="18"/>
                      <a:pt x="805" y="0"/>
                      <a:pt x="778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0" name="Google Shape;3054;p53">
                <a:extLst>
                  <a:ext uri="{FF2B5EF4-FFF2-40B4-BE49-F238E27FC236}">
                    <a16:creationId xmlns:a16="http://schemas.microsoft.com/office/drawing/2014/main" id="{6B089ACC-43E5-FFC8-9BA4-7CAC090DDB27}"/>
                  </a:ext>
                </a:extLst>
              </p:cNvPr>
              <p:cNvSpPr/>
              <p:nvPr/>
            </p:nvSpPr>
            <p:spPr>
              <a:xfrm>
                <a:off x="4379538" y="3584442"/>
                <a:ext cx="44442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197" extrusionOk="0">
                    <a:moveTo>
                      <a:pt x="605" y="0"/>
                    </a:moveTo>
                    <a:cubicBezTo>
                      <a:pt x="584" y="0"/>
                      <a:pt x="561" y="12"/>
                      <a:pt x="549" y="36"/>
                    </a:cubicBezTo>
                    <a:lnTo>
                      <a:pt x="382" y="346"/>
                    </a:lnTo>
                    <a:cubicBezTo>
                      <a:pt x="382" y="369"/>
                      <a:pt x="358" y="369"/>
                      <a:pt x="358" y="369"/>
                    </a:cubicBezTo>
                    <a:lnTo>
                      <a:pt x="25" y="560"/>
                    </a:lnTo>
                    <a:cubicBezTo>
                      <a:pt x="1" y="560"/>
                      <a:pt x="1" y="631"/>
                      <a:pt x="25" y="655"/>
                    </a:cubicBezTo>
                    <a:lnTo>
                      <a:pt x="358" y="822"/>
                    </a:lnTo>
                    <a:cubicBezTo>
                      <a:pt x="382" y="822"/>
                      <a:pt x="382" y="846"/>
                      <a:pt x="382" y="846"/>
                    </a:cubicBezTo>
                    <a:lnTo>
                      <a:pt x="549" y="1179"/>
                    </a:lnTo>
                    <a:cubicBezTo>
                      <a:pt x="561" y="1191"/>
                      <a:pt x="578" y="1197"/>
                      <a:pt x="596" y="1197"/>
                    </a:cubicBezTo>
                    <a:cubicBezTo>
                      <a:pt x="614" y="1197"/>
                      <a:pt x="632" y="1191"/>
                      <a:pt x="644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8" y="822"/>
                    </a:cubicBezTo>
                    <a:lnTo>
                      <a:pt x="1168" y="655"/>
                    </a:lnTo>
                    <a:cubicBezTo>
                      <a:pt x="1215" y="631"/>
                      <a:pt x="1215" y="584"/>
                      <a:pt x="1168" y="560"/>
                    </a:cubicBezTo>
                    <a:lnTo>
                      <a:pt x="858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4" y="36"/>
                    </a:lnTo>
                    <a:cubicBezTo>
                      <a:pt x="644" y="12"/>
                      <a:pt x="626" y="0"/>
                      <a:pt x="60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1" name="Google Shape;3055;p53">
                <a:extLst>
                  <a:ext uri="{FF2B5EF4-FFF2-40B4-BE49-F238E27FC236}">
                    <a16:creationId xmlns:a16="http://schemas.microsoft.com/office/drawing/2014/main" id="{AC913DCE-7CFC-AC9A-3504-B224325A96D5}"/>
                  </a:ext>
                </a:extLst>
              </p:cNvPr>
              <p:cNvSpPr/>
              <p:nvPr/>
            </p:nvSpPr>
            <p:spPr>
              <a:xfrm>
                <a:off x="4313387" y="3475860"/>
                <a:ext cx="56612" cy="5639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3" extrusionOk="0">
                    <a:moveTo>
                      <a:pt x="775" y="0"/>
                    </a:moveTo>
                    <a:cubicBezTo>
                      <a:pt x="751" y="0"/>
                      <a:pt x="727" y="18"/>
                      <a:pt x="715" y="54"/>
                    </a:cubicBezTo>
                    <a:lnTo>
                      <a:pt x="501" y="459"/>
                    </a:lnTo>
                    <a:cubicBezTo>
                      <a:pt x="501" y="483"/>
                      <a:pt x="477" y="483"/>
                      <a:pt x="477" y="506"/>
                    </a:cubicBezTo>
                    <a:lnTo>
                      <a:pt x="49" y="721"/>
                    </a:lnTo>
                    <a:cubicBezTo>
                      <a:pt x="1" y="745"/>
                      <a:pt x="1" y="816"/>
                      <a:pt x="49" y="840"/>
                    </a:cubicBezTo>
                    <a:lnTo>
                      <a:pt x="477" y="1054"/>
                    </a:lnTo>
                    <a:cubicBezTo>
                      <a:pt x="477" y="1054"/>
                      <a:pt x="501" y="1078"/>
                      <a:pt x="501" y="1078"/>
                    </a:cubicBezTo>
                    <a:lnTo>
                      <a:pt x="715" y="1507"/>
                    </a:lnTo>
                    <a:cubicBezTo>
                      <a:pt x="727" y="1530"/>
                      <a:pt x="751" y="1542"/>
                      <a:pt x="775" y="1542"/>
                    </a:cubicBezTo>
                    <a:cubicBezTo>
                      <a:pt x="799" y="1542"/>
                      <a:pt x="823" y="1530"/>
                      <a:pt x="834" y="1507"/>
                    </a:cubicBezTo>
                    <a:lnTo>
                      <a:pt x="1049" y="1078"/>
                    </a:lnTo>
                    <a:cubicBezTo>
                      <a:pt x="1073" y="1078"/>
                      <a:pt x="1073" y="1054"/>
                      <a:pt x="1096" y="1054"/>
                    </a:cubicBezTo>
                    <a:lnTo>
                      <a:pt x="1501" y="840"/>
                    </a:lnTo>
                    <a:cubicBezTo>
                      <a:pt x="1549" y="816"/>
                      <a:pt x="1549" y="745"/>
                      <a:pt x="1501" y="721"/>
                    </a:cubicBezTo>
                    <a:lnTo>
                      <a:pt x="1096" y="506"/>
                    </a:lnTo>
                    <a:cubicBezTo>
                      <a:pt x="1073" y="483"/>
                      <a:pt x="1049" y="483"/>
                      <a:pt x="1049" y="459"/>
                    </a:cubicBezTo>
                    <a:lnTo>
                      <a:pt x="834" y="54"/>
                    </a:lnTo>
                    <a:cubicBezTo>
                      <a:pt x="823" y="18"/>
                      <a:pt x="799" y="0"/>
                      <a:pt x="775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2" name="Google Shape;3056;p53">
                <a:extLst>
                  <a:ext uri="{FF2B5EF4-FFF2-40B4-BE49-F238E27FC236}">
                    <a16:creationId xmlns:a16="http://schemas.microsoft.com/office/drawing/2014/main" id="{022D2947-9DE9-7C3C-81F6-263DC396748C}"/>
                  </a:ext>
                </a:extLst>
              </p:cNvPr>
              <p:cNvSpPr/>
              <p:nvPr/>
            </p:nvSpPr>
            <p:spPr>
              <a:xfrm>
                <a:off x="4212443" y="3529584"/>
                <a:ext cx="44442" cy="44442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5" y="1"/>
                    </a:moveTo>
                    <a:cubicBezTo>
                      <a:pt x="584" y="1"/>
                      <a:pt x="560" y="13"/>
                      <a:pt x="548" y="37"/>
                    </a:cubicBezTo>
                    <a:lnTo>
                      <a:pt x="382" y="370"/>
                    </a:lnTo>
                    <a:cubicBezTo>
                      <a:pt x="382" y="370"/>
                      <a:pt x="358" y="394"/>
                      <a:pt x="358" y="394"/>
                    </a:cubicBezTo>
                    <a:lnTo>
                      <a:pt x="24" y="561"/>
                    </a:lnTo>
                    <a:cubicBezTo>
                      <a:pt x="1" y="584"/>
                      <a:pt x="1" y="632"/>
                      <a:pt x="24" y="656"/>
                    </a:cubicBezTo>
                    <a:lnTo>
                      <a:pt x="358" y="823"/>
                    </a:lnTo>
                    <a:cubicBezTo>
                      <a:pt x="382" y="823"/>
                      <a:pt x="382" y="846"/>
                      <a:pt x="382" y="846"/>
                    </a:cubicBezTo>
                    <a:lnTo>
                      <a:pt x="548" y="1180"/>
                    </a:lnTo>
                    <a:cubicBezTo>
                      <a:pt x="560" y="1204"/>
                      <a:pt x="578" y="1215"/>
                      <a:pt x="596" y="1215"/>
                    </a:cubicBezTo>
                    <a:cubicBezTo>
                      <a:pt x="614" y="1215"/>
                      <a:pt x="632" y="1204"/>
                      <a:pt x="643" y="1180"/>
                    </a:cubicBezTo>
                    <a:lnTo>
                      <a:pt x="834" y="846"/>
                    </a:lnTo>
                    <a:cubicBezTo>
                      <a:pt x="834" y="846"/>
                      <a:pt x="834" y="823"/>
                      <a:pt x="858" y="823"/>
                    </a:cubicBezTo>
                    <a:lnTo>
                      <a:pt x="1167" y="656"/>
                    </a:lnTo>
                    <a:cubicBezTo>
                      <a:pt x="1215" y="632"/>
                      <a:pt x="1215" y="584"/>
                      <a:pt x="1167" y="561"/>
                    </a:cubicBezTo>
                    <a:lnTo>
                      <a:pt x="858" y="394"/>
                    </a:lnTo>
                    <a:cubicBezTo>
                      <a:pt x="834" y="394"/>
                      <a:pt x="834" y="370"/>
                      <a:pt x="834" y="370"/>
                    </a:cubicBezTo>
                    <a:lnTo>
                      <a:pt x="643" y="37"/>
                    </a:lnTo>
                    <a:cubicBezTo>
                      <a:pt x="643" y="13"/>
                      <a:pt x="626" y="1"/>
                      <a:pt x="605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3" name="Google Shape;3057;p53">
                <a:extLst>
                  <a:ext uri="{FF2B5EF4-FFF2-40B4-BE49-F238E27FC236}">
                    <a16:creationId xmlns:a16="http://schemas.microsoft.com/office/drawing/2014/main" id="{D0A01935-B3BF-B03D-2D55-DE808FB23D07}"/>
                  </a:ext>
                </a:extLst>
              </p:cNvPr>
              <p:cNvSpPr/>
              <p:nvPr/>
            </p:nvSpPr>
            <p:spPr>
              <a:xfrm>
                <a:off x="4045348" y="3584442"/>
                <a:ext cx="44405" cy="43747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7" extrusionOk="0">
                    <a:moveTo>
                      <a:pt x="604" y="0"/>
                    </a:moveTo>
                    <a:cubicBezTo>
                      <a:pt x="584" y="0"/>
                      <a:pt x="560" y="12"/>
                      <a:pt x="548" y="36"/>
                    </a:cubicBezTo>
                    <a:lnTo>
                      <a:pt x="381" y="346"/>
                    </a:lnTo>
                    <a:cubicBezTo>
                      <a:pt x="381" y="369"/>
                      <a:pt x="357" y="369"/>
                      <a:pt x="357" y="369"/>
                    </a:cubicBezTo>
                    <a:lnTo>
                      <a:pt x="24" y="560"/>
                    </a:lnTo>
                    <a:cubicBezTo>
                      <a:pt x="0" y="560"/>
                      <a:pt x="0" y="631"/>
                      <a:pt x="24" y="655"/>
                    </a:cubicBezTo>
                    <a:lnTo>
                      <a:pt x="357" y="822"/>
                    </a:lnTo>
                    <a:cubicBezTo>
                      <a:pt x="381" y="822"/>
                      <a:pt x="381" y="846"/>
                      <a:pt x="381" y="846"/>
                    </a:cubicBezTo>
                    <a:lnTo>
                      <a:pt x="548" y="1179"/>
                    </a:lnTo>
                    <a:cubicBezTo>
                      <a:pt x="560" y="1191"/>
                      <a:pt x="578" y="1197"/>
                      <a:pt x="595" y="1197"/>
                    </a:cubicBezTo>
                    <a:cubicBezTo>
                      <a:pt x="613" y="1197"/>
                      <a:pt x="631" y="1191"/>
                      <a:pt x="643" y="1179"/>
                    </a:cubicBezTo>
                    <a:lnTo>
                      <a:pt x="834" y="846"/>
                    </a:lnTo>
                    <a:cubicBezTo>
                      <a:pt x="834" y="822"/>
                      <a:pt x="834" y="822"/>
                      <a:pt x="857" y="822"/>
                    </a:cubicBezTo>
                    <a:lnTo>
                      <a:pt x="1167" y="655"/>
                    </a:lnTo>
                    <a:cubicBezTo>
                      <a:pt x="1215" y="631"/>
                      <a:pt x="1215" y="584"/>
                      <a:pt x="1167" y="560"/>
                    </a:cubicBezTo>
                    <a:lnTo>
                      <a:pt x="857" y="369"/>
                    </a:lnTo>
                    <a:cubicBezTo>
                      <a:pt x="834" y="369"/>
                      <a:pt x="834" y="369"/>
                      <a:pt x="834" y="346"/>
                    </a:cubicBezTo>
                    <a:lnTo>
                      <a:pt x="643" y="36"/>
                    </a:lnTo>
                    <a:cubicBezTo>
                      <a:pt x="643" y="12"/>
                      <a:pt x="625" y="0"/>
                      <a:pt x="6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4" name="Google Shape;3058;p53">
                <a:extLst>
                  <a:ext uri="{FF2B5EF4-FFF2-40B4-BE49-F238E27FC236}">
                    <a16:creationId xmlns:a16="http://schemas.microsoft.com/office/drawing/2014/main" id="{CD011999-809F-854F-BFAA-E06C4F419B51}"/>
                  </a:ext>
                </a:extLst>
              </p:cNvPr>
              <p:cNvSpPr/>
              <p:nvPr/>
            </p:nvSpPr>
            <p:spPr>
              <a:xfrm>
                <a:off x="4094066" y="3684948"/>
                <a:ext cx="57489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4907" extrusionOk="0">
                    <a:moveTo>
                      <a:pt x="1" y="1"/>
                    </a:moveTo>
                    <a:lnTo>
                      <a:pt x="1" y="4907"/>
                    </a:lnTo>
                    <a:lnTo>
                      <a:pt x="1572" y="4907"/>
                    </a:lnTo>
                    <a:lnTo>
                      <a:pt x="1572" y="3930"/>
                    </a:lnTo>
                    <a:lnTo>
                      <a:pt x="810" y="3930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5" name="Google Shape;3059;p53">
                <a:extLst>
                  <a:ext uri="{FF2B5EF4-FFF2-40B4-BE49-F238E27FC236}">
                    <a16:creationId xmlns:a16="http://schemas.microsoft.com/office/drawing/2014/main" id="{51FFBE98-BA4B-1CD8-0713-476885D6C0B5}"/>
                  </a:ext>
                </a:extLst>
              </p:cNvPr>
              <p:cNvSpPr/>
              <p:nvPr/>
            </p:nvSpPr>
            <p:spPr>
              <a:xfrm>
                <a:off x="4150641" y="3608381"/>
                <a:ext cx="56612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6" extrusionOk="0">
                    <a:moveTo>
                      <a:pt x="1" y="0"/>
                    </a:moveTo>
                    <a:lnTo>
                      <a:pt x="1" y="4906"/>
                    </a:lnTo>
                    <a:lnTo>
                      <a:pt x="1549" y="4906"/>
                    </a:ln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6" name="Google Shape;3060;p53">
                <a:extLst>
                  <a:ext uri="{FF2B5EF4-FFF2-40B4-BE49-F238E27FC236}">
                    <a16:creationId xmlns:a16="http://schemas.microsoft.com/office/drawing/2014/main" id="{55288BA8-2B5D-69F2-A895-53360F3D5143}"/>
                  </a:ext>
                </a:extLst>
              </p:cNvPr>
              <p:cNvSpPr/>
              <p:nvPr/>
            </p:nvSpPr>
            <p:spPr>
              <a:xfrm>
                <a:off x="4261198" y="3608381"/>
                <a:ext cx="57453" cy="17930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4906" extrusionOk="0">
                    <a:moveTo>
                      <a:pt x="0" y="0"/>
                    </a:moveTo>
                    <a:lnTo>
                      <a:pt x="0" y="4906"/>
                    </a:lnTo>
                    <a:lnTo>
                      <a:pt x="1572" y="4906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7" name="Google Shape;3061;p53">
                <a:extLst>
                  <a:ext uri="{FF2B5EF4-FFF2-40B4-BE49-F238E27FC236}">
                    <a16:creationId xmlns:a16="http://schemas.microsoft.com/office/drawing/2014/main" id="{32BE313F-01AA-6E97-11A1-4C68D57E9B8E}"/>
                  </a:ext>
                </a:extLst>
              </p:cNvPr>
              <p:cNvSpPr/>
              <p:nvPr/>
            </p:nvSpPr>
            <p:spPr>
              <a:xfrm>
                <a:off x="4206340" y="3828580"/>
                <a:ext cx="55735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1525" y="977"/>
                    </a:lnTo>
                    <a:lnTo>
                      <a:pt x="1525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28" name="Google Shape;3062;p53">
                <a:extLst>
                  <a:ext uri="{FF2B5EF4-FFF2-40B4-BE49-F238E27FC236}">
                    <a16:creationId xmlns:a16="http://schemas.microsoft.com/office/drawing/2014/main" id="{AC6B21B3-2F10-2E3E-982A-69A16EC1DB99}"/>
                  </a:ext>
                </a:extLst>
              </p:cNvPr>
              <p:cNvSpPr/>
              <p:nvPr/>
            </p:nvSpPr>
            <p:spPr>
              <a:xfrm>
                <a:off x="4316019" y="3684948"/>
                <a:ext cx="56612" cy="179339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4907" extrusionOk="0">
                    <a:moveTo>
                      <a:pt x="810" y="1"/>
                    </a:moveTo>
                    <a:lnTo>
                      <a:pt x="810" y="3930"/>
                    </a:lnTo>
                    <a:lnTo>
                      <a:pt x="0" y="3930"/>
                    </a:lnTo>
                    <a:lnTo>
                      <a:pt x="0" y="4907"/>
                    </a:lnTo>
                    <a:lnTo>
                      <a:pt x="1548" y="4907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D21279D-ED89-D9E3-E3BB-99C1BD38D9BA}"/>
              </a:ext>
            </a:extLst>
          </p:cNvPr>
          <p:cNvGrpSpPr>
            <a:grpSpLocks noChangeAspect="1"/>
          </p:cNvGrpSpPr>
          <p:nvPr/>
        </p:nvGrpSpPr>
        <p:grpSpPr>
          <a:xfrm>
            <a:off x="4926653" y="1579305"/>
            <a:ext cx="576000" cy="576000"/>
            <a:chOff x="2153025" y="3017495"/>
            <a:chExt cx="504000" cy="504000"/>
          </a:xfrm>
        </p:grpSpPr>
        <p:sp>
          <p:nvSpPr>
            <p:cNvPr id="230" name="Shape 10">
              <a:extLst>
                <a:ext uri="{FF2B5EF4-FFF2-40B4-BE49-F238E27FC236}">
                  <a16:creationId xmlns:a16="http://schemas.microsoft.com/office/drawing/2014/main" id="{C3BD9965-3BA5-95C9-5EF7-D61A77640B1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231" name="Google Shape;2829;p53">
              <a:extLst>
                <a:ext uri="{FF2B5EF4-FFF2-40B4-BE49-F238E27FC236}">
                  <a16:creationId xmlns:a16="http://schemas.microsoft.com/office/drawing/2014/main" id="{5DA97238-9357-2CD1-0D01-91A3287EE5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232" name="Google Shape;2830;p53">
                <a:extLst>
                  <a:ext uri="{FF2B5EF4-FFF2-40B4-BE49-F238E27FC236}">
                    <a16:creationId xmlns:a16="http://schemas.microsoft.com/office/drawing/2014/main" id="{E39D51B0-3451-4634-4771-E7D077A880CE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3" name="Google Shape;2831;p53">
                <a:extLst>
                  <a:ext uri="{FF2B5EF4-FFF2-40B4-BE49-F238E27FC236}">
                    <a16:creationId xmlns:a16="http://schemas.microsoft.com/office/drawing/2014/main" id="{D6B3AB46-CC83-39F7-4CE4-F325E9DE290A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4" name="Google Shape;2832;p53">
                <a:extLst>
                  <a:ext uri="{FF2B5EF4-FFF2-40B4-BE49-F238E27FC236}">
                    <a16:creationId xmlns:a16="http://schemas.microsoft.com/office/drawing/2014/main" id="{326E2034-41FB-E1C6-636C-F68E72F3C919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5" name="Google Shape;2833;p53">
                <a:extLst>
                  <a:ext uri="{FF2B5EF4-FFF2-40B4-BE49-F238E27FC236}">
                    <a16:creationId xmlns:a16="http://schemas.microsoft.com/office/drawing/2014/main" id="{503401F0-72CA-BCDB-E524-1514579B0125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6" name="Google Shape;2834;p53">
                <a:extLst>
                  <a:ext uri="{FF2B5EF4-FFF2-40B4-BE49-F238E27FC236}">
                    <a16:creationId xmlns:a16="http://schemas.microsoft.com/office/drawing/2014/main" id="{61C54C0D-37CF-B9C3-0609-2939121E2C98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7" name="Google Shape;2835;p53">
                <a:extLst>
                  <a:ext uri="{FF2B5EF4-FFF2-40B4-BE49-F238E27FC236}">
                    <a16:creationId xmlns:a16="http://schemas.microsoft.com/office/drawing/2014/main" id="{E0276952-70C2-E2F0-1DC8-6805EC63FA27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8" name="Google Shape;2836;p53">
                <a:extLst>
                  <a:ext uri="{FF2B5EF4-FFF2-40B4-BE49-F238E27FC236}">
                    <a16:creationId xmlns:a16="http://schemas.microsoft.com/office/drawing/2014/main" id="{79630BB7-39A6-F764-05A8-86427E716EC7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39" name="Google Shape;2837;p53">
                <a:extLst>
                  <a:ext uri="{FF2B5EF4-FFF2-40B4-BE49-F238E27FC236}">
                    <a16:creationId xmlns:a16="http://schemas.microsoft.com/office/drawing/2014/main" id="{0D21ED96-218C-F4C8-9249-0105EEB41632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0" name="Google Shape;2838;p53">
                <a:extLst>
                  <a:ext uri="{FF2B5EF4-FFF2-40B4-BE49-F238E27FC236}">
                    <a16:creationId xmlns:a16="http://schemas.microsoft.com/office/drawing/2014/main" id="{BAD369AC-D3DB-F7C1-0A2C-C326D345B09C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1" name="Google Shape;2839;p53">
                <a:extLst>
                  <a:ext uri="{FF2B5EF4-FFF2-40B4-BE49-F238E27FC236}">
                    <a16:creationId xmlns:a16="http://schemas.microsoft.com/office/drawing/2014/main" id="{1EBABF83-5EDC-6645-DA75-1A9BF2488D53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2" name="Google Shape;2840;p53">
                <a:extLst>
                  <a:ext uri="{FF2B5EF4-FFF2-40B4-BE49-F238E27FC236}">
                    <a16:creationId xmlns:a16="http://schemas.microsoft.com/office/drawing/2014/main" id="{E8CB5C78-3032-A173-1718-81483B145EEA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3" name="Google Shape;2841;p53">
                <a:extLst>
                  <a:ext uri="{FF2B5EF4-FFF2-40B4-BE49-F238E27FC236}">
                    <a16:creationId xmlns:a16="http://schemas.microsoft.com/office/drawing/2014/main" id="{5561C6A6-D48E-A863-CC7C-1EF1E9C1DF69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4" name="Google Shape;2842;p53">
                <a:extLst>
                  <a:ext uri="{FF2B5EF4-FFF2-40B4-BE49-F238E27FC236}">
                    <a16:creationId xmlns:a16="http://schemas.microsoft.com/office/drawing/2014/main" id="{BDD7A2A9-6A8F-7C4F-02CD-46968CFFB76B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5" name="Google Shape;2843;p53">
                <a:extLst>
                  <a:ext uri="{FF2B5EF4-FFF2-40B4-BE49-F238E27FC236}">
                    <a16:creationId xmlns:a16="http://schemas.microsoft.com/office/drawing/2014/main" id="{14A349B3-7283-4756-A52E-A30182FEF752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6" name="Google Shape;2844;p53">
                <a:extLst>
                  <a:ext uri="{FF2B5EF4-FFF2-40B4-BE49-F238E27FC236}">
                    <a16:creationId xmlns:a16="http://schemas.microsoft.com/office/drawing/2014/main" id="{486F04EF-849B-2876-D0DA-9F9D706F5E81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7" name="Google Shape;2845;p53">
                <a:extLst>
                  <a:ext uri="{FF2B5EF4-FFF2-40B4-BE49-F238E27FC236}">
                    <a16:creationId xmlns:a16="http://schemas.microsoft.com/office/drawing/2014/main" id="{A14DA8B8-F425-7D66-F7A6-13C66D326A21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8" name="Google Shape;2846;p53">
                <a:extLst>
                  <a:ext uri="{FF2B5EF4-FFF2-40B4-BE49-F238E27FC236}">
                    <a16:creationId xmlns:a16="http://schemas.microsoft.com/office/drawing/2014/main" id="{15A6CE9D-E89E-8ED3-510C-BE3E24122727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49" name="Google Shape;2847;p53">
                <a:extLst>
                  <a:ext uri="{FF2B5EF4-FFF2-40B4-BE49-F238E27FC236}">
                    <a16:creationId xmlns:a16="http://schemas.microsoft.com/office/drawing/2014/main" id="{6407A513-835F-0C5C-6BDE-CF1EF4072E4F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9ADF5A6-3EFC-D244-6073-6B36A36A0C1E}"/>
              </a:ext>
            </a:extLst>
          </p:cNvPr>
          <p:cNvGrpSpPr>
            <a:grpSpLocks noChangeAspect="1"/>
          </p:cNvGrpSpPr>
          <p:nvPr/>
        </p:nvGrpSpPr>
        <p:grpSpPr>
          <a:xfrm>
            <a:off x="4974101" y="4200585"/>
            <a:ext cx="576000" cy="576000"/>
            <a:chOff x="2160786" y="5639676"/>
            <a:chExt cx="504000" cy="504000"/>
          </a:xfrm>
        </p:grpSpPr>
        <p:sp>
          <p:nvSpPr>
            <p:cNvPr id="251" name="Shape 15">
              <a:extLst>
                <a:ext uri="{FF2B5EF4-FFF2-40B4-BE49-F238E27FC236}">
                  <a16:creationId xmlns:a16="http://schemas.microsoft.com/office/drawing/2014/main" id="{07CF529C-DA54-FA2C-6249-583916C436A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252" name="Google Shape;3148;p53">
              <a:extLst>
                <a:ext uri="{FF2B5EF4-FFF2-40B4-BE49-F238E27FC236}">
                  <a16:creationId xmlns:a16="http://schemas.microsoft.com/office/drawing/2014/main" id="{0E295DDF-417F-0004-6E14-5996FCE300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253" name="Google Shape;3149;p53">
                <a:extLst>
                  <a:ext uri="{FF2B5EF4-FFF2-40B4-BE49-F238E27FC236}">
                    <a16:creationId xmlns:a16="http://schemas.microsoft.com/office/drawing/2014/main" id="{617CDC7A-5258-72FC-6A8D-5C10A3FE36E5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4" name="Google Shape;3150;p53">
                <a:extLst>
                  <a:ext uri="{FF2B5EF4-FFF2-40B4-BE49-F238E27FC236}">
                    <a16:creationId xmlns:a16="http://schemas.microsoft.com/office/drawing/2014/main" id="{7E63A875-CE8A-AF34-20F2-ADDFC5EAA255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5" name="Google Shape;3151;p53">
                <a:extLst>
                  <a:ext uri="{FF2B5EF4-FFF2-40B4-BE49-F238E27FC236}">
                    <a16:creationId xmlns:a16="http://schemas.microsoft.com/office/drawing/2014/main" id="{3540D72D-3A68-AAFA-23BC-1C679D5934F9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6" name="Google Shape;3152;p53">
                <a:extLst>
                  <a:ext uri="{FF2B5EF4-FFF2-40B4-BE49-F238E27FC236}">
                    <a16:creationId xmlns:a16="http://schemas.microsoft.com/office/drawing/2014/main" id="{928A394E-7A33-DD66-7084-7F0E25A964F6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7" name="Google Shape;3153;p53">
                <a:extLst>
                  <a:ext uri="{FF2B5EF4-FFF2-40B4-BE49-F238E27FC236}">
                    <a16:creationId xmlns:a16="http://schemas.microsoft.com/office/drawing/2014/main" id="{6B42D99E-9B6B-D18A-E540-027B9C885ADE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8" name="Google Shape;3154;p53">
                <a:extLst>
                  <a:ext uri="{FF2B5EF4-FFF2-40B4-BE49-F238E27FC236}">
                    <a16:creationId xmlns:a16="http://schemas.microsoft.com/office/drawing/2014/main" id="{6023DCF8-4EE9-51B3-3914-29F53C389102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59" name="Google Shape;3155;p53">
                <a:extLst>
                  <a:ext uri="{FF2B5EF4-FFF2-40B4-BE49-F238E27FC236}">
                    <a16:creationId xmlns:a16="http://schemas.microsoft.com/office/drawing/2014/main" id="{5705F908-8964-C6E1-26E4-6A55DB51DB94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0" name="Google Shape;3156;p53">
                <a:extLst>
                  <a:ext uri="{FF2B5EF4-FFF2-40B4-BE49-F238E27FC236}">
                    <a16:creationId xmlns:a16="http://schemas.microsoft.com/office/drawing/2014/main" id="{853E4BCA-C794-D5CE-4269-088006F74615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1" name="Google Shape;3157;p53">
                <a:extLst>
                  <a:ext uri="{FF2B5EF4-FFF2-40B4-BE49-F238E27FC236}">
                    <a16:creationId xmlns:a16="http://schemas.microsoft.com/office/drawing/2014/main" id="{8F4A3DFA-0F1A-CA6C-0B67-9EE7E53B72D8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2" name="Google Shape;3158;p53">
                <a:extLst>
                  <a:ext uri="{FF2B5EF4-FFF2-40B4-BE49-F238E27FC236}">
                    <a16:creationId xmlns:a16="http://schemas.microsoft.com/office/drawing/2014/main" id="{D090C7F7-57BA-676B-0CB1-36FFFD089BBD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3" name="Google Shape;3159;p53">
                <a:extLst>
                  <a:ext uri="{FF2B5EF4-FFF2-40B4-BE49-F238E27FC236}">
                    <a16:creationId xmlns:a16="http://schemas.microsoft.com/office/drawing/2014/main" id="{67E571CB-40C1-C185-461B-E2C494D8F082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4" name="Google Shape;3160;p53">
                <a:extLst>
                  <a:ext uri="{FF2B5EF4-FFF2-40B4-BE49-F238E27FC236}">
                    <a16:creationId xmlns:a16="http://schemas.microsoft.com/office/drawing/2014/main" id="{D63E0028-AD19-73ED-20E3-0E1EDE1BCE47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5" name="Google Shape;3161;p53">
                <a:extLst>
                  <a:ext uri="{FF2B5EF4-FFF2-40B4-BE49-F238E27FC236}">
                    <a16:creationId xmlns:a16="http://schemas.microsoft.com/office/drawing/2014/main" id="{E82B12B3-40FA-C888-998A-EA8DF71114BE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6" name="Google Shape;3162;p53">
                <a:extLst>
                  <a:ext uri="{FF2B5EF4-FFF2-40B4-BE49-F238E27FC236}">
                    <a16:creationId xmlns:a16="http://schemas.microsoft.com/office/drawing/2014/main" id="{790F4516-066E-DBC4-155D-E02D062DBACC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7" name="Google Shape;3163;p53">
                <a:extLst>
                  <a:ext uri="{FF2B5EF4-FFF2-40B4-BE49-F238E27FC236}">
                    <a16:creationId xmlns:a16="http://schemas.microsoft.com/office/drawing/2014/main" id="{01422243-234F-1655-151F-A74AD3D7F9A5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8" name="Google Shape;3164;p53">
                <a:extLst>
                  <a:ext uri="{FF2B5EF4-FFF2-40B4-BE49-F238E27FC236}">
                    <a16:creationId xmlns:a16="http://schemas.microsoft.com/office/drawing/2014/main" id="{B60C1564-694F-7EC6-884E-492124FAFC05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69" name="Google Shape;3165;p53">
                <a:extLst>
                  <a:ext uri="{FF2B5EF4-FFF2-40B4-BE49-F238E27FC236}">
                    <a16:creationId xmlns:a16="http://schemas.microsoft.com/office/drawing/2014/main" id="{A856E01F-133B-00F3-3288-ABA83BD71B6E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0" name="Google Shape;3166;p53">
                <a:extLst>
                  <a:ext uri="{FF2B5EF4-FFF2-40B4-BE49-F238E27FC236}">
                    <a16:creationId xmlns:a16="http://schemas.microsoft.com/office/drawing/2014/main" id="{267525CF-FB38-D96E-B7B1-1F1B70DA2C0C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1" name="Google Shape;3167;p53">
                <a:extLst>
                  <a:ext uri="{FF2B5EF4-FFF2-40B4-BE49-F238E27FC236}">
                    <a16:creationId xmlns:a16="http://schemas.microsoft.com/office/drawing/2014/main" id="{C39C1D7C-A396-EBA6-AFA1-75A63F2D78D1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2" name="Google Shape;3168;p53">
                <a:extLst>
                  <a:ext uri="{FF2B5EF4-FFF2-40B4-BE49-F238E27FC236}">
                    <a16:creationId xmlns:a16="http://schemas.microsoft.com/office/drawing/2014/main" id="{6DC3E58E-B0EF-9EBA-F46E-ED729E966B36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3" name="Google Shape;3169;p53">
                <a:extLst>
                  <a:ext uri="{FF2B5EF4-FFF2-40B4-BE49-F238E27FC236}">
                    <a16:creationId xmlns:a16="http://schemas.microsoft.com/office/drawing/2014/main" id="{5EF00D55-D126-F215-7B55-798ED61F8438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274" name="Google Shape;3170;p53">
                <a:extLst>
                  <a:ext uri="{FF2B5EF4-FFF2-40B4-BE49-F238E27FC236}">
                    <a16:creationId xmlns:a16="http://schemas.microsoft.com/office/drawing/2014/main" id="{7920C91F-4A69-56B9-0B57-C939F9B3CA32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84B21-DD3C-E2A8-785F-CAD8E1C7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598" y="1066800"/>
            <a:ext cx="2060978" cy="4419600"/>
          </a:xfrm>
          <a:prstGeom prst="rect">
            <a:avLst/>
          </a:prstGeom>
        </p:spPr>
      </p:pic>
      <p:sp>
        <p:nvSpPr>
          <p:cNvPr id="2" name="Text 7">
            <a:extLst>
              <a:ext uri="{FF2B5EF4-FFF2-40B4-BE49-F238E27FC236}">
                <a16:creationId xmlns:a16="http://schemas.microsoft.com/office/drawing/2014/main" id="{37E009F1-2000-9D90-362F-839066699D70}"/>
              </a:ext>
            </a:extLst>
          </p:cNvPr>
          <p:cNvSpPr/>
          <p:nvPr/>
        </p:nvSpPr>
        <p:spPr>
          <a:xfrm>
            <a:off x="9737225" y="5520522"/>
            <a:ext cx="1489724" cy="30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761970">
              <a:lnSpc>
                <a:spcPts val="2278"/>
              </a:lnSpc>
            </a:pPr>
            <a:r>
              <a:rPr lang="en-US" sz="1822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1822" dirty="0">
              <a:solidFill>
                <a:prstClr val="black"/>
              </a:solidFill>
              <a:latin typeface="Albert Sans Black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>
            <a:extLst>
              <a:ext uri="{FF2B5EF4-FFF2-40B4-BE49-F238E27FC236}">
                <a16:creationId xmlns:a16="http://schemas.microsoft.com/office/drawing/2014/main" id="{5710A553-4CCA-2261-7789-99F7F0CF6214}"/>
              </a:ext>
            </a:extLst>
          </p:cNvPr>
          <p:cNvSpPr/>
          <p:nvPr/>
        </p:nvSpPr>
        <p:spPr>
          <a:xfrm>
            <a:off x="8194221" y="3026485"/>
            <a:ext cx="3486150" cy="1496529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1B532069-5165-08CD-4653-E59F643DA2F0}"/>
              </a:ext>
            </a:extLst>
          </p:cNvPr>
          <p:cNvSpPr/>
          <p:nvPr/>
        </p:nvSpPr>
        <p:spPr>
          <a:xfrm>
            <a:off x="8221436" y="1199613"/>
            <a:ext cx="3486150" cy="1486437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60FF5E50-0811-1EFF-D4D3-5735744455CF}"/>
              </a:ext>
            </a:extLst>
          </p:cNvPr>
          <p:cNvSpPr/>
          <p:nvPr/>
        </p:nvSpPr>
        <p:spPr>
          <a:xfrm>
            <a:off x="2204552" y="1190780"/>
            <a:ext cx="4073785" cy="4572538"/>
          </a:xfrm>
          <a:prstGeom prst="roundRect">
            <a:avLst>
              <a:gd name="adj" fmla="val 4093"/>
            </a:avLst>
          </a:prstGeom>
          <a:solidFill>
            <a:srgbClr val="343131"/>
          </a:solidFill>
          <a:ln/>
        </p:spPr>
        <p:txBody>
          <a:bodyPr/>
          <a:lstStyle/>
          <a:p>
            <a:pPr defTabSz="761970"/>
            <a:endParaRPr lang="en-GB" sz="150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24EB7BC4-F546-2B6B-89A5-C47E8ED8E288}"/>
              </a:ext>
            </a:extLst>
          </p:cNvPr>
          <p:cNvSpPr/>
          <p:nvPr/>
        </p:nvSpPr>
        <p:spPr>
          <a:xfrm>
            <a:off x="2210118" y="13006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Good</a:t>
            </a:r>
            <a:endParaRPr lang="en-US" sz="2187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3F82B49B-DBE4-1009-6150-437E50E0D876}"/>
              </a:ext>
            </a:extLst>
          </p:cNvPr>
          <p:cNvSpPr/>
          <p:nvPr/>
        </p:nvSpPr>
        <p:spPr>
          <a:xfrm>
            <a:off x="2189798" y="1638816"/>
            <a:ext cx="4243659" cy="1612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Bespoke components that enhance UX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Improved data visualisation, time controllers, auto-complete &amp; more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Used across forms, views, dashboards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C</a:t>
            </a:r>
            <a:r>
              <a:rPr lang="en-US" sz="1300" dirty="0" err="1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ohesive</a:t>
            </a: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 and engaging interface</a:t>
            </a:r>
            <a:endParaRPr lang="en-GB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  <a:ea typeface="Gelasio" pitchFamily="34" charset="-122"/>
              <a:cs typeface="Gelasio" pitchFamily="34" charset="-12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F647A2EA-680F-E3E9-B70F-D73403F6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83" y="1199613"/>
            <a:ext cx="1044000" cy="1670333"/>
          </a:xfrm>
          <a:prstGeom prst="rect">
            <a:avLst/>
          </a:prstGeom>
        </p:spPr>
      </p:pic>
      <p:sp>
        <p:nvSpPr>
          <p:cNvPr id="37" name="Text 5">
            <a:extLst>
              <a:ext uri="{FF2B5EF4-FFF2-40B4-BE49-F238E27FC236}">
                <a16:creationId xmlns:a16="http://schemas.microsoft.com/office/drawing/2014/main" id="{A170F450-95B2-7F8E-AC31-F7481E390D20}"/>
              </a:ext>
            </a:extLst>
          </p:cNvPr>
          <p:cNvSpPr/>
          <p:nvPr/>
        </p:nvSpPr>
        <p:spPr>
          <a:xfrm>
            <a:off x="8321551" y="130063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Bad</a:t>
            </a:r>
            <a:endParaRPr lang="en-US" sz="2187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38" name="Text 6">
            <a:extLst>
              <a:ext uri="{FF2B5EF4-FFF2-40B4-BE49-F238E27FC236}">
                <a16:creationId xmlns:a16="http://schemas.microsoft.com/office/drawing/2014/main" id="{13323DB0-FC32-CEBB-C5FF-F14267862A1F}"/>
              </a:ext>
            </a:extLst>
          </p:cNvPr>
          <p:cNvSpPr/>
          <p:nvPr/>
        </p:nvSpPr>
        <p:spPr>
          <a:xfrm>
            <a:off x="8301231" y="1638816"/>
            <a:ext cx="5115242" cy="688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Too many PCFs can slow down the app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Not properly selected PCF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pic>
        <p:nvPicPr>
          <p:cNvPr id="39" name="Image 3" descr="preencoded.png">
            <a:extLst>
              <a:ext uri="{FF2B5EF4-FFF2-40B4-BE49-F238E27FC236}">
                <a16:creationId xmlns:a16="http://schemas.microsoft.com/office/drawing/2014/main" id="{16447D45-B90A-E689-873F-A4AFAF270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83" y="3026485"/>
            <a:ext cx="1044000" cy="1670333"/>
          </a:xfrm>
          <a:prstGeom prst="rect">
            <a:avLst/>
          </a:prstGeom>
        </p:spPr>
      </p:pic>
      <p:sp>
        <p:nvSpPr>
          <p:cNvPr id="40" name="Text 7">
            <a:extLst>
              <a:ext uri="{FF2B5EF4-FFF2-40B4-BE49-F238E27FC236}">
                <a16:creationId xmlns:a16="http://schemas.microsoft.com/office/drawing/2014/main" id="{EA026606-D522-C846-5CAA-F08290A0F7AD}"/>
              </a:ext>
            </a:extLst>
          </p:cNvPr>
          <p:cNvSpPr/>
          <p:nvPr/>
        </p:nvSpPr>
        <p:spPr>
          <a:xfrm>
            <a:off x="8321551" y="320235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The Ugly</a:t>
            </a:r>
            <a:endParaRPr lang="en-US" sz="2187" dirty="0">
              <a:solidFill>
                <a:prstClr val="black"/>
              </a:solidFill>
              <a:latin typeface="Albert Sans Black" pitchFamily="2" charset="0"/>
            </a:endParaRPr>
          </a:p>
        </p:txBody>
      </p:sp>
      <p:sp>
        <p:nvSpPr>
          <p:cNvPr id="41" name="Text 8">
            <a:extLst>
              <a:ext uri="{FF2B5EF4-FFF2-40B4-BE49-F238E27FC236}">
                <a16:creationId xmlns:a16="http://schemas.microsoft.com/office/drawing/2014/main" id="{E6025830-321D-9FDD-C444-10CC3608150A}"/>
              </a:ext>
            </a:extLst>
          </p:cNvPr>
          <p:cNvSpPr/>
          <p:nvPr/>
        </p:nvSpPr>
        <p:spPr>
          <a:xfrm>
            <a:off x="8301231" y="3540532"/>
            <a:ext cx="372114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ea typeface="Gelasio" pitchFamily="34" charset="-122"/>
                <a:cs typeface="Gelasio" pitchFamily="34" charset="-120"/>
              </a:rPr>
              <a:t>Inconsistent, mixed UI creating a disjointed user experience.</a:t>
            </a: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r>
              <a:rPr lang="en-US" sz="1300" dirty="0">
                <a:solidFill>
                  <a:schemeClr val="bg1">
                    <a:lumMod val="95000"/>
                  </a:schemeClr>
                </a:solidFill>
                <a:latin typeface="Albert Sans Medium" pitchFamily="2" charset="0"/>
                <a:cs typeface="Gelasio" pitchFamily="34" charset="-120"/>
              </a:rPr>
              <a:t>Using PCFs without support </a:t>
            </a: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  <a:p>
            <a:pPr marL="285750" indent="-285750">
              <a:lnSpc>
                <a:spcPct val="110000"/>
              </a:lnSpc>
              <a:buClr>
                <a:srgbClr val="EBCCBB"/>
              </a:buClr>
              <a:buFont typeface="Wingdings" panose="05000000000000000000" pitchFamily="2" charset="2"/>
              <a:buChar char="«"/>
            </a:pPr>
            <a:endParaRPr lang="en-US" sz="1300" dirty="0">
              <a:solidFill>
                <a:schemeClr val="bg1">
                  <a:lumMod val="95000"/>
                </a:schemeClr>
              </a:solidFill>
              <a:latin typeface="Albert Sans Medium" pitchFamily="2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1CC351C-77E6-2920-0A19-E73440B86FD0}"/>
              </a:ext>
            </a:extLst>
          </p:cNvPr>
          <p:cNvGrpSpPr>
            <a:grpSpLocks noChangeAspect="1"/>
          </p:cNvGrpSpPr>
          <p:nvPr/>
        </p:nvGrpSpPr>
        <p:grpSpPr>
          <a:xfrm>
            <a:off x="7313580" y="1705875"/>
            <a:ext cx="648000" cy="648000"/>
            <a:chOff x="2153025" y="3017495"/>
            <a:chExt cx="504000" cy="504000"/>
          </a:xfrm>
        </p:grpSpPr>
        <p:sp>
          <p:nvSpPr>
            <p:cNvPr id="70" name="Shape 10">
              <a:extLst>
                <a:ext uri="{FF2B5EF4-FFF2-40B4-BE49-F238E27FC236}">
                  <a16:creationId xmlns:a16="http://schemas.microsoft.com/office/drawing/2014/main" id="{C93AC9A1-F025-93B4-9E58-A5B7D05E4E6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53025" y="3017495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71" name="Google Shape;2829;p53">
              <a:extLst>
                <a:ext uri="{FF2B5EF4-FFF2-40B4-BE49-F238E27FC236}">
                  <a16:creationId xmlns:a16="http://schemas.microsoft.com/office/drawing/2014/main" id="{7453210B-A9D0-44B9-1F54-A94098CB23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3374" y="3098197"/>
              <a:ext cx="216000" cy="328284"/>
              <a:chOff x="5571060" y="2781530"/>
              <a:chExt cx="282914" cy="429981"/>
            </a:xfrm>
          </p:grpSpPr>
          <p:sp>
            <p:nvSpPr>
              <p:cNvPr id="72" name="Google Shape;2830;p53">
                <a:extLst>
                  <a:ext uri="{FF2B5EF4-FFF2-40B4-BE49-F238E27FC236}">
                    <a16:creationId xmlns:a16="http://schemas.microsoft.com/office/drawing/2014/main" id="{83177948-1006-2203-6F8C-D1B6C2FE7C5D}"/>
                  </a:ext>
                </a:extLst>
              </p:cNvPr>
              <p:cNvSpPr/>
              <p:nvPr/>
            </p:nvSpPr>
            <p:spPr>
              <a:xfrm>
                <a:off x="5571060" y="2781530"/>
                <a:ext cx="282914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7741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96" y="1477"/>
                    </a:lnTo>
                    <a:cubicBezTo>
                      <a:pt x="1168" y="1501"/>
                      <a:pt x="1168" y="1572"/>
                      <a:pt x="1096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9" y="3049"/>
                    </a:lnTo>
                    <a:cubicBezTo>
                      <a:pt x="620" y="3073"/>
                      <a:pt x="596" y="3144"/>
                      <a:pt x="549" y="3168"/>
                    </a:cubicBezTo>
                    <a:lnTo>
                      <a:pt x="25" y="3358"/>
                    </a:lnTo>
                    <a:lnTo>
                      <a:pt x="25" y="7764"/>
                    </a:lnTo>
                    <a:lnTo>
                      <a:pt x="644" y="8050"/>
                    </a:lnTo>
                    <a:cubicBezTo>
                      <a:pt x="692" y="8074"/>
                      <a:pt x="692" y="8145"/>
                      <a:pt x="644" y="8169"/>
                    </a:cubicBezTo>
                    <a:lnTo>
                      <a:pt x="25" y="8455"/>
                    </a:lnTo>
                    <a:lnTo>
                      <a:pt x="25" y="9217"/>
                    </a:lnTo>
                    <a:lnTo>
                      <a:pt x="787" y="9479"/>
                    </a:lnTo>
                    <a:cubicBezTo>
                      <a:pt x="834" y="9479"/>
                      <a:pt x="834" y="9574"/>
                      <a:pt x="787" y="9598"/>
                    </a:cubicBezTo>
                    <a:lnTo>
                      <a:pt x="25" y="9860"/>
                    </a:lnTo>
                    <a:lnTo>
                      <a:pt x="25" y="11765"/>
                    </a:lnTo>
                    <a:lnTo>
                      <a:pt x="4049" y="11765"/>
                    </a:lnTo>
                    <a:lnTo>
                      <a:pt x="4288" y="11050"/>
                    </a:lnTo>
                    <a:cubicBezTo>
                      <a:pt x="4299" y="11027"/>
                      <a:pt x="4323" y="11015"/>
                      <a:pt x="4347" y="11015"/>
                    </a:cubicBezTo>
                    <a:cubicBezTo>
                      <a:pt x="4371" y="11015"/>
                      <a:pt x="4395" y="11027"/>
                      <a:pt x="4407" y="11050"/>
                    </a:cubicBezTo>
                    <a:lnTo>
                      <a:pt x="4645" y="11765"/>
                    </a:lnTo>
                    <a:lnTo>
                      <a:pt x="5550" y="11765"/>
                    </a:lnTo>
                    <a:lnTo>
                      <a:pt x="5835" y="10598"/>
                    </a:lnTo>
                    <a:cubicBezTo>
                      <a:pt x="5835" y="10574"/>
                      <a:pt x="5859" y="10562"/>
                      <a:pt x="5886" y="10562"/>
                    </a:cubicBezTo>
                    <a:cubicBezTo>
                      <a:pt x="5913" y="10562"/>
                      <a:pt x="5943" y="10574"/>
                      <a:pt x="5955" y="10598"/>
                    </a:cubicBezTo>
                    <a:lnTo>
                      <a:pt x="6216" y="11765"/>
                    </a:lnTo>
                    <a:lnTo>
                      <a:pt x="7741" y="11765"/>
                    </a:lnTo>
                    <a:lnTo>
                      <a:pt x="7741" y="9264"/>
                    </a:lnTo>
                    <a:lnTo>
                      <a:pt x="7145" y="9026"/>
                    </a:lnTo>
                    <a:cubicBezTo>
                      <a:pt x="7074" y="9002"/>
                      <a:pt x="7074" y="8883"/>
                      <a:pt x="7145" y="8859"/>
                    </a:cubicBezTo>
                    <a:lnTo>
                      <a:pt x="7717" y="8717"/>
                    </a:lnTo>
                    <a:lnTo>
                      <a:pt x="7717" y="6526"/>
                    </a:lnTo>
                    <a:lnTo>
                      <a:pt x="6979" y="6287"/>
                    </a:lnTo>
                    <a:cubicBezTo>
                      <a:pt x="6883" y="6264"/>
                      <a:pt x="6883" y="6145"/>
                      <a:pt x="6979" y="6121"/>
                    </a:cubicBezTo>
                    <a:lnTo>
                      <a:pt x="7717" y="5954"/>
                    </a:lnTo>
                    <a:lnTo>
                      <a:pt x="7717" y="5121"/>
                    </a:lnTo>
                    <a:lnTo>
                      <a:pt x="7383" y="4954"/>
                    </a:lnTo>
                    <a:cubicBezTo>
                      <a:pt x="7312" y="4930"/>
                      <a:pt x="7312" y="4835"/>
                      <a:pt x="7407" y="4811"/>
                    </a:cubicBezTo>
                    <a:lnTo>
                      <a:pt x="7717" y="4692"/>
                    </a:lnTo>
                    <a:lnTo>
                      <a:pt x="7717" y="1834"/>
                    </a:lnTo>
                    <a:lnTo>
                      <a:pt x="7383" y="1667"/>
                    </a:lnTo>
                    <a:cubicBezTo>
                      <a:pt x="7312" y="1644"/>
                      <a:pt x="7312" y="1548"/>
                      <a:pt x="7407" y="1501"/>
                    </a:cubicBezTo>
                    <a:lnTo>
                      <a:pt x="7717" y="1406"/>
                    </a:lnTo>
                    <a:lnTo>
                      <a:pt x="7717" y="0"/>
                    </a:lnTo>
                    <a:lnTo>
                      <a:pt x="6764" y="0"/>
                    </a:lnTo>
                    <a:lnTo>
                      <a:pt x="6621" y="334"/>
                    </a:lnTo>
                    <a:cubicBezTo>
                      <a:pt x="6609" y="370"/>
                      <a:pt x="6580" y="387"/>
                      <a:pt x="6550" y="387"/>
                    </a:cubicBezTo>
                    <a:cubicBezTo>
                      <a:pt x="6520" y="387"/>
                      <a:pt x="6490" y="370"/>
                      <a:pt x="6478" y="334"/>
                    </a:cubicBezTo>
                    <a:lnTo>
                      <a:pt x="6359" y="0"/>
                    </a:lnTo>
                    <a:lnTo>
                      <a:pt x="5502" y="0"/>
                    </a:lnTo>
                    <a:lnTo>
                      <a:pt x="5359" y="429"/>
                    </a:lnTo>
                    <a:cubicBezTo>
                      <a:pt x="5347" y="477"/>
                      <a:pt x="5312" y="501"/>
                      <a:pt x="5276" y="501"/>
                    </a:cubicBezTo>
                    <a:cubicBezTo>
                      <a:pt x="5240" y="501"/>
                      <a:pt x="5204" y="477"/>
                      <a:pt x="5192" y="429"/>
                    </a:cubicBezTo>
                    <a:lnTo>
                      <a:pt x="5050" y="0"/>
                    </a:lnTo>
                    <a:lnTo>
                      <a:pt x="2859" y="0"/>
                    </a:lnTo>
                    <a:lnTo>
                      <a:pt x="2668" y="786"/>
                    </a:lnTo>
                    <a:cubicBezTo>
                      <a:pt x="2656" y="822"/>
                      <a:pt x="2621" y="840"/>
                      <a:pt x="2585" y="840"/>
                    </a:cubicBezTo>
                    <a:cubicBezTo>
                      <a:pt x="2549" y="840"/>
                      <a:pt x="2513" y="822"/>
                      <a:pt x="2501" y="786"/>
                    </a:cubicBezTo>
                    <a:lnTo>
                      <a:pt x="2287" y="0"/>
                    </a:ln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3" name="Google Shape;2831;p53">
                <a:extLst>
                  <a:ext uri="{FF2B5EF4-FFF2-40B4-BE49-F238E27FC236}">
                    <a16:creationId xmlns:a16="http://schemas.microsoft.com/office/drawing/2014/main" id="{FBD2B61D-A21C-50BB-2C1B-914C3E4B03F0}"/>
                  </a:ext>
                </a:extLst>
              </p:cNvPr>
              <p:cNvSpPr/>
              <p:nvPr/>
            </p:nvSpPr>
            <p:spPr>
              <a:xfrm>
                <a:off x="5571937" y="2781530"/>
                <a:ext cx="54017" cy="42998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1765" extrusionOk="0">
                    <a:moveTo>
                      <a:pt x="1" y="0"/>
                    </a:moveTo>
                    <a:lnTo>
                      <a:pt x="1" y="1191"/>
                    </a:lnTo>
                    <a:lnTo>
                      <a:pt x="1072" y="1477"/>
                    </a:lnTo>
                    <a:cubicBezTo>
                      <a:pt x="1144" y="1501"/>
                      <a:pt x="1144" y="1572"/>
                      <a:pt x="1072" y="1596"/>
                    </a:cubicBezTo>
                    <a:lnTo>
                      <a:pt x="1" y="1882"/>
                    </a:lnTo>
                    <a:lnTo>
                      <a:pt x="1" y="2787"/>
                    </a:lnTo>
                    <a:lnTo>
                      <a:pt x="548" y="3049"/>
                    </a:lnTo>
                    <a:cubicBezTo>
                      <a:pt x="596" y="3073"/>
                      <a:pt x="596" y="3144"/>
                      <a:pt x="525" y="3168"/>
                    </a:cubicBezTo>
                    <a:lnTo>
                      <a:pt x="1" y="3358"/>
                    </a:lnTo>
                    <a:lnTo>
                      <a:pt x="1" y="7764"/>
                    </a:lnTo>
                    <a:lnTo>
                      <a:pt x="620" y="8050"/>
                    </a:lnTo>
                    <a:cubicBezTo>
                      <a:pt x="668" y="8074"/>
                      <a:pt x="668" y="8145"/>
                      <a:pt x="620" y="8169"/>
                    </a:cubicBezTo>
                    <a:lnTo>
                      <a:pt x="1" y="8455"/>
                    </a:lnTo>
                    <a:lnTo>
                      <a:pt x="1" y="9217"/>
                    </a:lnTo>
                    <a:lnTo>
                      <a:pt x="763" y="9479"/>
                    </a:lnTo>
                    <a:cubicBezTo>
                      <a:pt x="810" y="9502"/>
                      <a:pt x="810" y="9574"/>
                      <a:pt x="763" y="9598"/>
                    </a:cubicBezTo>
                    <a:lnTo>
                      <a:pt x="1" y="9860"/>
                    </a:lnTo>
                    <a:lnTo>
                      <a:pt x="1" y="11765"/>
                    </a:lnTo>
                    <a:lnTo>
                      <a:pt x="1477" y="1176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4" name="Google Shape;2832;p53">
                <a:extLst>
                  <a:ext uri="{FF2B5EF4-FFF2-40B4-BE49-F238E27FC236}">
                    <a16:creationId xmlns:a16="http://schemas.microsoft.com/office/drawing/2014/main" id="{83F1E507-E82A-789C-DCC8-E7D0B00171DC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162819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445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4264" y="4526"/>
                    </a:lnTo>
                    <a:cubicBezTo>
                      <a:pt x="4359" y="4526"/>
                      <a:pt x="4454" y="4454"/>
                      <a:pt x="4454" y="4335"/>
                    </a:cubicBezTo>
                    <a:lnTo>
                      <a:pt x="4454" y="215"/>
                    </a:lnTo>
                    <a:cubicBezTo>
                      <a:pt x="4454" y="96"/>
                      <a:pt x="4359" y="1"/>
                      <a:pt x="4264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5" name="Google Shape;2833;p53">
                <a:extLst>
                  <a:ext uri="{FF2B5EF4-FFF2-40B4-BE49-F238E27FC236}">
                    <a16:creationId xmlns:a16="http://schemas.microsoft.com/office/drawing/2014/main" id="{F9246097-FAF1-376D-7316-294EC9C6F6C3}"/>
                  </a:ext>
                </a:extLst>
              </p:cNvPr>
              <p:cNvSpPr/>
              <p:nvPr/>
            </p:nvSpPr>
            <p:spPr>
              <a:xfrm>
                <a:off x="5631985" y="2850276"/>
                <a:ext cx="41847" cy="165414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4526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lnTo>
                      <a:pt x="1" y="4335"/>
                    </a:lnTo>
                    <a:cubicBezTo>
                      <a:pt x="1" y="4430"/>
                      <a:pt x="96" y="4526"/>
                      <a:pt x="215" y="4526"/>
                    </a:cubicBezTo>
                    <a:lnTo>
                      <a:pt x="1144" y="4526"/>
                    </a:lnTo>
                    <a:cubicBezTo>
                      <a:pt x="1025" y="4526"/>
                      <a:pt x="930" y="4430"/>
                      <a:pt x="930" y="4335"/>
                    </a:cubicBezTo>
                    <a:lnTo>
                      <a:pt x="930" y="215"/>
                    </a:lnTo>
                    <a:cubicBezTo>
                      <a:pt x="930" y="96"/>
                      <a:pt x="1025" y="1"/>
                      <a:pt x="1144" y="1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6" name="Google Shape;2834;p53">
                <a:extLst>
                  <a:ext uri="{FF2B5EF4-FFF2-40B4-BE49-F238E27FC236}">
                    <a16:creationId xmlns:a16="http://schemas.microsoft.com/office/drawing/2014/main" id="{0B4A170D-6DE1-A9C7-1528-DD04EF821A7F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67942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430" y="1572"/>
                      <a:pt x="1858" y="1167"/>
                      <a:pt x="1858" y="667"/>
                    </a:cubicBezTo>
                    <a:lnTo>
                      <a:pt x="1858" y="0"/>
                    </a:lnTo>
                    <a:close/>
                  </a:path>
                </a:pathLst>
              </a:custGeom>
              <a:solidFill>
                <a:srgbClr val="A5644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7" name="Google Shape;2835;p53">
                <a:extLst>
                  <a:ext uri="{FF2B5EF4-FFF2-40B4-BE49-F238E27FC236}">
                    <a16:creationId xmlns:a16="http://schemas.microsoft.com/office/drawing/2014/main" id="{397E19CF-808B-2431-0D83-6C589935717B}"/>
                  </a:ext>
                </a:extLst>
              </p:cNvPr>
              <p:cNvSpPr/>
              <p:nvPr/>
            </p:nvSpPr>
            <p:spPr>
              <a:xfrm>
                <a:off x="5679862" y="2936455"/>
                <a:ext cx="47914" cy="57489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573" extrusionOk="0">
                    <a:moveTo>
                      <a:pt x="1" y="0"/>
                    </a:moveTo>
                    <a:lnTo>
                      <a:pt x="1" y="667"/>
                    </a:lnTo>
                    <a:cubicBezTo>
                      <a:pt x="1" y="1167"/>
                      <a:pt x="406" y="1572"/>
                      <a:pt x="929" y="1572"/>
                    </a:cubicBezTo>
                    <a:cubicBezTo>
                      <a:pt x="1072" y="1572"/>
                      <a:pt x="1191" y="1548"/>
                      <a:pt x="1311" y="1501"/>
                    </a:cubicBezTo>
                    <a:cubicBezTo>
                      <a:pt x="977" y="1358"/>
                      <a:pt x="763" y="1024"/>
                      <a:pt x="763" y="667"/>
                    </a:cubicBezTo>
                    <a:lnTo>
                      <a:pt x="763" y="0"/>
                    </a:ln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8" name="Google Shape;2836;p53">
                <a:extLst>
                  <a:ext uri="{FF2B5EF4-FFF2-40B4-BE49-F238E27FC236}">
                    <a16:creationId xmlns:a16="http://schemas.microsoft.com/office/drawing/2014/main" id="{2E47675C-8BB2-10CF-C8FA-94BA17358F83}"/>
                  </a:ext>
                </a:extLst>
              </p:cNvPr>
              <p:cNvSpPr/>
              <p:nvPr/>
            </p:nvSpPr>
            <p:spPr>
              <a:xfrm>
                <a:off x="5693787" y="2910324"/>
                <a:ext cx="76640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859" extrusionOk="0">
                    <a:moveTo>
                      <a:pt x="1" y="1"/>
                    </a:moveTo>
                    <a:lnTo>
                      <a:pt x="1" y="858"/>
                    </a:lnTo>
                    <a:lnTo>
                      <a:pt x="1715" y="858"/>
                    </a:lnTo>
                    <a:cubicBezTo>
                      <a:pt x="1930" y="858"/>
                      <a:pt x="2096" y="692"/>
                      <a:pt x="2096" y="501"/>
                    </a:cubicBezTo>
                    <a:cubicBezTo>
                      <a:pt x="2096" y="358"/>
                      <a:pt x="2025" y="239"/>
                      <a:pt x="1954" y="144"/>
                    </a:cubicBezTo>
                    <a:cubicBezTo>
                      <a:pt x="1858" y="49"/>
                      <a:pt x="1715" y="1"/>
                      <a:pt x="1596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79" name="Google Shape;2837;p53">
                <a:extLst>
                  <a:ext uri="{FF2B5EF4-FFF2-40B4-BE49-F238E27FC236}">
                    <a16:creationId xmlns:a16="http://schemas.microsoft.com/office/drawing/2014/main" id="{ABF4AE82-8120-5519-A3D1-857159C63073}"/>
                  </a:ext>
                </a:extLst>
              </p:cNvPr>
              <p:cNvSpPr/>
              <p:nvPr/>
            </p:nvSpPr>
            <p:spPr>
              <a:xfrm>
                <a:off x="5683334" y="2868404"/>
                <a:ext cx="64470" cy="56612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49" extrusionOk="0">
                    <a:moveTo>
                      <a:pt x="1237" y="0"/>
                    </a:moveTo>
                    <a:cubicBezTo>
                      <a:pt x="1222" y="0"/>
                      <a:pt x="1207" y="2"/>
                      <a:pt x="1192" y="5"/>
                    </a:cubicBezTo>
                    <a:lnTo>
                      <a:pt x="715" y="100"/>
                    </a:lnTo>
                    <a:lnTo>
                      <a:pt x="549" y="53"/>
                    </a:lnTo>
                    <a:cubicBezTo>
                      <a:pt x="520" y="44"/>
                      <a:pt x="491" y="40"/>
                      <a:pt x="462" y="40"/>
                    </a:cubicBezTo>
                    <a:cubicBezTo>
                      <a:pt x="328" y="40"/>
                      <a:pt x="211" y="129"/>
                      <a:pt x="192" y="267"/>
                    </a:cubicBezTo>
                    <a:cubicBezTo>
                      <a:pt x="144" y="600"/>
                      <a:pt x="96" y="791"/>
                      <a:pt x="25" y="1005"/>
                    </a:cubicBezTo>
                    <a:cubicBezTo>
                      <a:pt x="1" y="1053"/>
                      <a:pt x="1" y="1100"/>
                      <a:pt x="1" y="1148"/>
                    </a:cubicBezTo>
                    <a:lnTo>
                      <a:pt x="1" y="1529"/>
                    </a:lnTo>
                    <a:lnTo>
                      <a:pt x="1096" y="1529"/>
                    </a:lnTo>
                    <a:cubicBezTo>
                      <a:pt x="1156" y="1542"/>
                      <a:pt x="1216" y="1548"/>
                      <a:pt x="1275" y="1548"/>
                    </a:cubicBezTo>
                    <a:cubicBezTo>
                      <a:pt x="1427" y="1548"/>
                      <a:pt x="1572" y="1509"/>
                      <a:pt x="1692" y="1458"/>
                    </a:cubicBezTo>
                    <a:cubicBezTo>
                      <a:pt x="1739" y="1434"/>
                      <a:pt x="1763" y="1386"/>
                      <a:pt x="1739" y="1339"/>
                    </a:cubicBezTo>
                    <a:lnTo>
                      <a:pt x="1692" y="1148"/>
                    </a:lnTo>
                    <a:lnTo>
                      <a:pt x="1668" y="1077"/>
                    </a:lnTo>
                    <a:cubicBezTo>
                      <a:pt x="1549" y="767"/>
                      <a:pt x="1501" y="553"/>
                      <a:pt x="1454" y="195"/>
                    </a:cubicBezTo>
                    <a:cubicBezTo>
                      <a:pt x="1433" y="71"/>
                      <a:pt x="1339" y="0"/>
                      <a:pt x="1237" y="0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0" name="Google Shape;2838;p53">
                <a:extLst>
                  <a:ext uri="{FF2B5EF4-FFF2-40B4-BE49-F238E27FC236}">
                    <a16:creationId xmlns:a16="http://schemas.microsoft.com/office/drawing/2014/main" id="{123D4C12-9F71-F938-549C-4D189B4AC1E6}"/>
                  </a:ext>
                </a:extLst>
              </p:cNvPr>
              <p:cNvSpPr/>
              <p:nvPr/>
            </p:nvSpPr>
            <p:spPr>
              <a:xfrm>
                <a:off x="5683334" y="2869865"/>
                <a:ext cx="28763" cy="5445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90" extrusionOk="0">
                    <a:moveTo>
                      <a:pt x="462" y="0"/>
                    </a:moveTo>
                    <a:cubicBezTo>
                      <a:pt x="328" y="0"/>
                      <a:pt x="211" y="89"/>
                      <a:pt x="192" y="227"/>
                    </a:cubicBezTo>
                    <a:cubicBezTo>
                      <a:pt x="144" y="560"/>
                      <a:pt x="96" y="751"/>
                      <a:pt x="25" y="965"/>
                    </a:cubicBezTo>
                    <a:cubicBezTo>
                      <a:pt x="1" y="1013"/>
                      <a:pt x="1" y="1060"/>
                      <a:pt x="1" y="1108"/>
                    </a:cubicBezTo>
                    <a:lnTo>
                      <a:pt x="1" y="1489"/>
                    </a:lnTo>
                    <a:lnTo>
                      <a:pt x="477" y="1489"/>
                    </a:lnTo>
                    <a:lnTo>
                      <a:pt x="477" y="1108"/>
                    </a:lnTo>
                    <a:cubicBezTo>
                      <a:pt x="477" y="1060"/>
                      <a:pt x="477" y="1013"/>
                      <a:pt x="501" y="965"/>
                    </a:cubicBezTo>
                    <a:cubicBezTo>
                      <a:pt x="573" y="751"/>
                      <a:pt x="620" y="560"/>
                      <a:pt x="668" y="227"/>
                    </a:cubicBezTo>
                    <a:cubicBezTo>
                      <a:pt x="692" y="155"/>
                      <a:pt x="739" y="84"/>
                      <a:pt x="787" y="36"/>
                    </a:cubicBezTo>
                    <a:lnTo>
                      <a:pt x="787" y="36"/>
                    </a:lnTo>
                    <a:lnTo>
                      <a:pt x="715" y="60"/>
                    </a:lnTo>
                    <a:lnTo>
                      <a:pt x="549" y="13"/>
                    </a:lnTo>
                    <a:cubicBezTo>
                      <a:pt x="520" y="4"/>
                      <a:pt x="491" y="0"/>
                      <a:pt x="46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1" name="Google Shape;2839;p53">
                <a:extLst>
                  <a:ext uri="{FF2B5EF4-FFF2-40B4-BE49-F238E27FC236}">
                    <a16:creationId xmlns:a16="http://schemas.microsoft.com/office/drawing/2014/main" id="{8A4CD8F3-A866-54BF-0761-DA9CED7F1592}"/>
                  </a:ext>
                </a:extLst>
              </p:cNvPr>
              <p:cNvSpPr/>
              <p:nvPr/>
            </p:nvSpPr>
            <p:spPr>
              <a:xfrm>
                <a:off x="5657239" y="2910324"/>
                <a:ext cx="67942" cy="31394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859" extrusionOk="0">
                    <a:moveTo>
                      <a:pt x="501" y="1"/>
                    </a:moveTo>
                    <a:cubicBezTo>
                      <a:pt x="358" y="1"/>
                      <a:pt x="239" y="49"/>
                      <a:pt x="143" y="144"/>
                    </a:cubicBezTo>
                    <a:cubicBezTo>
                      <a:pt x="48" y="239"/>
                      <a:pt x="1" y="358"/>
                      <a:pt x="1" y="501"/>
                    </a:cubicBezTo>
                    <a:cubicBezTo>
                      <a:pt x="1" y="692"/>
                      <a:pt x="167" y="858"/>
                      <a:pt x="358" y="858"/>
                    </a:cubicBezTo>
                    <a:lnTo>
                      <a:pt x="1858" y="858"/>
                    </a:lnTo>
                    <a:cubicBezTo>
                      <a:pt x="1858" y="692"/>
                      <a:pt x="1787" y="525"/>
                      <a:pt x="1691" y="382"/>
                    </a:cubicBezTo>
                    <a:cubicBezTo>
                      <a:pt x="1548" y="144"/>
                      <a:pt x="1287" y="1"/>
                      <a:pt x="97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2" name="Google Shape;2840;p53">
                <a:extLst>
                  <a:ext uri="{FF2B5EF4-FFF2-40B4-BE49-F238E27FC236}">
                    <a16:creationId xmlns:a16="http://schemas.microsoft.com/office/drawing/2014/main" id="{D981A00C-0FD8-59DB-DA54-B5E5DA3E0F18}"/>
                  </a:ext>
                </a:extLst>
              </p:cNvPr>
              <p:cNvSpPr/>
              <p:nvPr/>
            </p:nvSpPr>
            <p:spPr>
              <a:xfrm>
                <a:off x="5607644" y="3038276"/>
                <a:ext cx="37461" cy="60961"/>
              </a:xfrm>
              <a:custGeom>
                <a:avLst/>
                <a:gdLst/>
                <a:ahLst/>
                <a:cxnLst/>
                <a:rect l="l" t="t" r="r" b="b"/>
                <a:pathLst>
                  <a:path w="1025" h="1668" extrusionOk="0">
                    <a:moveTo>
                      <a:pt x="548" y="1"/>
                    </a:moveTo>
                    <a:cubicBezTo>
                      <a:pt x="453" y="1"/>
                      <a:pt x="357" y="72"/>
                      <a:pt x="357" y="167"/>
                    </a:cubicBezTo>
                    <a:lnTo>
                      <a:pt x="310" y="167"/>
                    </a:lnTo>
                    <a:cubicBezTo>
                      <a:pt x="143" y="167"/>
                      <a:pt x="0" y="310"/>
                      <a:pt x="0" y="477"/>
                    </a:cubicBezTo>
                    <a:lnTo>
                      <a:pt x="0" y="691"/>
                    </a:lnTo>
                    <a:cubicBezTo>
                      <a:pt x="0" y="858"/>
                      <a:pt x="143" y="1001"/>
                      <a:pt x="310" y="1001"/>
                    </a:cubicBezTo>
                    <a:lnTo>
                      <a:pt x="667" y="1001"/>
                    </a:lnTo>
                    <a:lnTo>
                      <a:pt x="667" y="1144"/>
                    </a:lnTo>
                    <a:lnTo>
                      <a:pt x="191" y="1144"/>
                    </a:lnTo>
                    <a:cubicBezTo>
                      <a:pt x="95" y="1144"/>
                      <a:pt x="0" y="1215"/>
                      <a:pt x="0" y="1310"/>
                    </a:cubicBezTo>
                    <a:cubicBezTo>
                      <a:pt x="0" y="1406"/>
                      <a:pt x="95" y="1501"/>
                      <a:pt x="191" y="1501"/>
                    </a:cubicBezTo>
                    <a:lnTo>
                      <a:pt x="334" y="1501"/>
                    </a:lnTo>
                    <a:cubicBezTo>
                      <a:pt x="357" y="1572"/>
                      <a:pt x="429" y="1668"/>
                      <a:pt x="524" y="1668"/>
                    </a:cubicBezTo>
                    <a:cubicBezTo>
                      <a:pt x="619" y="1668"/>
                      <a:pt x="691" y="1572"/>
                      <a:pt x="691" y="1501"/>
                    </a:cubicBezTo>
                    <a:lnTo>
                      <a:pt x="715" y="1501"/>
                    </a:lnTo>
                    <a:cubicBezTo>
                      <a:pt x="881" y="1501"/>
                      <a:pt x="1024" y="1358"/>
                      <a:pt x="1024" y="1191"/>
                    </a:cubicBezTo>
                    <a:lnTo>
                      <a:pt x="1024" y="953"/>
                    </a:lnTo>
                    <a:cubicBezTo>
                      <a:pt x="1024" y="787"/>
                      <a:pt x="881" y="644"/>
                      <a:pt x="715" y="644"/>
                    </a:cubicBezTo>
                    <a:lnTo>
                      <a:pt x="357" y="644"/>
                    </a:lnTo>
                    <a:lnTo>
                      <a:pt x="357" y="525"/>
                    </a:lnTo>
                    <a:lnTo>
                      <a:pt x="857" y="525"/>
                    </a:lnTo>
                    <a:cubicBezTo>
                      <a:pt x="953" y="525"/>
                      <a:pt x="1024" y="453"/>
                      <a:pt x="1024" y="334"/>
                    </a:cubicBezTo>
                    <a:cubicBezTo>
                      <a:pt x="1024" y="239"/>
                      <a:pt x="953" y="167"/>
                      <a:pt x="857" y="167"/>
                    </a:cubicBezTo>
                    <a:lnTo>
                      <a:pt x="715" y="167"/>
                    </a:lnTo>
                    <a:cubicBezTo>
                      <a:pt x="715" y="72"/>
                      <a:pt x="643" y="1"/>
                      <a:pt x="5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3" name="Google Shape;2841;p53">
                <a:extLst>
                  <a:ext uri="{FF2B5EF4-FFF2-40B4-BE49-F238E27FC236}">
                    <a16:creationId xmlns:a16="http://schemas.microsoft.com/office/drawing/2014/main" id="{90EAF33B-8E0B-09E0-94AA-0CF7C59783FE}"/>
                  </a:ext>
                </a:extLst>
              </p:cNvPr>
              <p:cNvSpPr/>
              <p:nvPr/>
            </p:nvSpPr>
            <p:spPr>
              <a:xfrm>
                <a:off x="5653767" y="3044380"/>
                <a:ext cx="13084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334" extrusionOk="0">
                    <a:moveTo>
                      <a:pt x="191" y="0"/>
                    </a:moveTo>
                    <a:cubicBezTo>
                      <a:pt x="96" y="0"/>
                      <a:pt x="0" y="72"/>
                      <a:pt x="0" y="191"/>
                    </a:cubicBezTo>
                    <a:lnTo>
                      <a:pt x="0" y="1143"/>
                    </a:lnTo>
                    <a:cubicBezTo>
                      <a:pt x="0" y="1239"/>
                      <a:pt x="96" y="1334"/>
                      <a:pt x="191" y="1334"/>
                    </a:cubicBezTo>
                    <a:cubicBezTo>
                      <a:pt x="286" y="1334"/>
                      <a:pt x="358" y="1239"/>
                      <a:pt x="358" y="1143"/>
                    </a:cubicBezTo>
                    <a:lnTo>
                      <a:pt x="358" y="191"/>
                    </a:lnTo>
                    <a:cubicBezTo>
                      <a:pt x="358" y="72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4" name="Google Shape;2842;p53">
                <a:extLst>
                  <a:ext uri="{FF2B5EF4-FFF2-40B4-BE49-F238E27FC236}">
                    <a16:creationId xmlns:a16="http://schemas.microsoft.com/office/drawing/2014/main" id="{1314E2A2-64ED-BD5F-807B-BFF2930378EA}"/>
                  </a:ext>
                </a:extLst>
              </p:cNvPr>
              <p:cNvSpPr/>
              <p:nvPr/>
            </p:nvSpPr>
            <p:spPr>
              <a:xfrm>
                <a:off x="5672918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5" y="1334"/>
                      <a:pt x="453" y="1334"/>
                    </a:cubicBezTo>
                    <a:cubicBezTo>
                      <a:pt x="715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5" name="Google Shape;2843;p53">
                <a:extLst>
                  <a:ext uri="{FF2B5EF4-FFF2-40B4-BE49-F238E27FC236}">
                    <a16:creationId xmlns:a16="http://schemas.microsoft.com/office/drawing/2014/main" id="{BE5736E1-10FB-DB97-AEEB-813AC79C66EC}"/>
                  </a:ext>
                </a:extLst>
              </p:cNvPr>
              <p:cNvSpPr/>
              <p:nvPr/>
            </p:nvSpPr>
            <p:spPr>
              <a:xfrm>
                <a:off x="5711220" y="3044380"/>
                <a:ext cx="33075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334" extrusionOk="0">
                    <a:moveTo>
                      <a:pt x="453" y="358"/>
                    </a:moveTo>
                    <a:cubicBezTo>
                      <a:pt x="500" y="358"/>
                      <a:pt x="548" y="405"/>
                      <a:pt x="548" y="453"/>
                    </a:cubicBezTo>
                    <a:lnTo>
                      <a:pt x="548" y="882"/>
                    </a:lnTo>
                    <a:cubicBezTo>
                      <a:pt x="548" y="929"/>
                      <a:pt x="500" y="977"/>
                      <a:pt x="453" y="977"/>
                    </a:cubicBezTo>
                    <a:cubicBezTo>
                      <a:pt x="405" y="977"/>
                      <a:pt x="357" y="929"/>
                      <a:pt x="357" y="882"/>
                    </a:cubicBezTo>
                    <a:lnTo>
                      <a:pt x="357" y="453"/>
                    </a:lnTo>
                    <a:cubicBezTo>
                      <a:pt x="357" y="405"/>
                      <a:pt x="405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4" y="0"/>
                      <a:pt x="0" y="191"/>
                      <a:pt x="0" y="453"/>
                    </a:cubicBezTo>
                    <a:lnTo>
                      <a:pt x="0" y="882"/>
                    </a:lnTo>
                    <a:cubicBezTo>
                      <a:pt x="0" y="1120"/>
                      <a:pt x="214" y="1334"/>
                      <a:pt x="453" y="1334"/>
                    </a:cubicBezTo>
                    <a:cubicBezTo>
                      <a:pt x="691" y="1334"/>
                      <a:pt x="905" y="1120"/>
                      <a:pt x="905" y="882"/>
                    </a:cubicBezTo>
                    <a:lnTo>
                      <a:pt x="905" y="453"/>
                    </a:lnTo>
                    <a:cubicBezTo>
                      <a:pt x="905" y="191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6" name="Google Shape;2844;p53">
                <a:extLst>
                  <a:ext uri="{FF2B5EF4-FFF2-40B4-BE49-F238E27FC236}">
                    <a16:creationId xmlns:a16="http://schemas.microsoft.com/office/drawing/2014/main" id="{35725088-0422-F216-5A6C-F6A509F749E1}"/>
                  </a:ext>
                </a:extLst>
              </p:cNvPr>
              <p:cNvSpPr/>
              <p:nvPr/>
            </p:nvSpPr>
            <p:spPr>
              <a:xfrm>
                <a:off x="5749485" y="3044380"/>
                <a:ext cx="32271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883" h="1334" extrusionOk="0">
                    <a:moveTo>
                      <a:pt x="453" y="358"/>
                    </a:moveTo>
                    <a:cubicBezTo>
                      <a:pt x="501" y="358"/>
                      <a:pt x="525" y="405"/>
                      <a:pt x="525" y="453"/>
                    </a:cubicBezTo>
                    <a:lnTo>
                      <a:pt x="525" y="882"/>
                    </a:lnTo>
                    <a:cubicBezTo>
                      <a:pt x="525" y="929"/>
                      <a:pt x="501" y="977"/>
                      <a:pt x="453" y="977"/>
                    </a:cubicBezTo>
                    <a:cubicBezTo>
                      <a:pt x="382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382" y="358"/>
                      <a:pt x="453" y="358"/>
                    </a:cubicBezTo>
                    <a:close/>
                    <a:moveTo>
                      <a:pt x="430" y="0"/>
                    </a:moveTo>
                    <a:cubicBezTo>
                      <a:pt x="191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191" y="1334"/>
                      <a:pt x="430" y="1334"/>
                    </a:cubicBezTo>
                    <a:cubicBezTo>
                      <a:pt x="692" y="1334"/>
                      <a:pt x="882" y="1120"/>
                      <a:pt x="882" y="882"/>
                    </a:cubicBezTo>
                    <a:lnTo>
                      <a:pt x="882" y="453"/>
                    </a:lnTo>
                    <a:cubicBezTo>
                      <a:pt x="882" y="191"/>
                      <a:pt x="692" y="0"/>
                      <a:pt x="430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7" name="Google Shape;2845;p53">
                <a:extLst>
                  <a:ext uri="{FF2B5EF4-FFF2-40B4-BE49-F238E27FC236}">
                    <a16:creationId xmlns:a16="http://schemas.microsoft.com/office/drawing/2014/main" id="{E06DF0AB-2DB6-AF3B-97CC-96FE84DDA524}"/>
                  </a:ext>
                </a:extLst>
              </p:cNvPr>
              <p:cNvSpPr/>
              <p:nvPr/>
            </p:nvSpPr>
            <p:spPr>
              <a:xfrm>
                <a:off x="5786910" y="3044380"/>
                <a:ext cx="33112" cy="48754"/>
              </a:xfrm>
              <a:custGeom>
                <a:avLst/>
                <a:gdLst/>
                <a:ahLst/>
                <a:cxnLst/>
                <a:rect l="l" t="t" r="r" b="b"/>
                <a:pathLst>
                  <a:path w="906" h="1334" extrusionOk="0">
                    <a:moveTo>
                      <a:pt x="453" y="358"/>
                    </a:moveTo>
                    <a:cubicBezTo>
                      <a:pt x="501" y="358"/>
                      <a:pt x="549" y="405"/>
                      <a:pt x="549" y="453"/>
                    </a:cubicBezTo>
                    <a:lnTo>
                      <a:pt x="549" y="882"/>
                    </a:lnTo>
                    <a:cubicBezTo>
                      <a:pt x="549" y="929"/>
                      <a:pt x="501" y="977"/>
                      <a:pt x="453" y="977"/>
                    </a:cubicBezTo>
                    <a:cubicBezTo>
                      <a:pt x="406" y="977"/>
                      <a:pt x="358" y="929"/>
                      <a:pt x="358" y="882"/>
                    </a:cubicBezTo>
                    <a:lnTo>
                      <a:pt x="358" y="453"/>
                    </a:lnTo>
                    <a:cubicBezTo>
                      <a:pt x="358" y="405"/>
                      <a:pt x="406" y="358"/>
                      <a:pt x="453" y="358"/>
                    </a:cubicBezTo>
                    <a:close/>
                    <a:moveTo>
                      <a:pt x="453" y="0"/>
                    </a:moveTo>
                    <a:cubicBezTo>
                      <a:pt x="215" y="0"/>
                      <a:pt x="1" y="191"/>
                      <a:pt x="1" y="453"/>
                    </a:cubicBezTo>
                    <a:lnTo>
                      <a:pt x="1" y="882"/>
                    </a:lnTo>
                    <a:cubicBezTo>
                      <a:pt x="1" y="1120"/>
                      <a:pt x="215" y="1334"/>
                      <a:pt x="453" y="1334"/>
                    </a:cubicBezTo>
                    <a:cubicBezTo>
                      <a:pt x="715" y="1334"/>
                      <a:pt x="906" y="1120"/>
                      <a:pt x="906" y="882"/>
                    </a:cubicBezTo>
                    <a:lnTo>
                      <a:pt x="906" y="453"/>
                    </a:lnTo>
                    <a:cubicBezTo>
                      <a:pt x="906" y="191"/>
                      <a:pt x="715" y="0"/>
                      <a:pt x="453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8" name="Google Shape;2846;p53">
                <a:extLst>
                  <a:ext uri="{FF2B5EF4-FFF2-40B4-BE49-F238E27FC236}">
                    <a16:creationId xmlns:a16="http://schemas.microsoft.com/office/drawing/2014/main" id="{A0906FB9-E6F1-7975-420E-9DCC5A1552B5}"/>
                  </a:ext>
                </a:extLst>
              </p:cNvPr>
              <p:cNvSpPr/>
              <p:nvPr/>
            </p:nvSpPr>
            <p:spPr>
              <a:xfrm>
                <a:off x="5636370" y="3113126"/>
                <a:ext cx="151453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87"/>
                      <a:pt x="71" y="358"/>
                      <a:pt x="167" y="358"/>
                    </a:cubicBezTo>
                    <a:lnTo>
                      <a:pt x="3953" y="358"/>
                    </a:lnTo>
                    <a:cubicBezTo>
                      <a:pt x="4048" y="358"/>
                      <a:pt x="4144" y="287"/>
                      <a:pt x="4144" y="167"/>
                    </a:cubicBezTo>
                    <a:cubicBezTo>
                      <a:pt x="4144" y="72"/>
                      <a:pt x="4048" y="1"/>
                      <a:pt x="3953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89" name="Google Shape;2847;p53">
                <a:extLst>
                  <a:ext uri="{FF2B5EF4-FFF2-40B4-BE49-F238E27FC236}">
                    <a16:creationId xmlns:a16="http://schemas.microsoft.com/office/drawing/2014/main" id="{C947EDF5-837E-0059-2BD6-8C77F8DA11E1}"/>
                  </a:ext>
                </a:extLst>
              </p:cNvPr>
              <p:cNvSpPr/>
              <p:nvPr/>
            </p:nvSpPr>
            <p:spPr>
              <a:xfrm>
                <a:off x="5636370" y="3147078"/>
                <a:ext cx="117500" cy="13084"/>
              </a:xfrm>
              <a:custGeom>
                <a:avLst/>
                <a:gdLst/>
                <a:ahLst/>
                <a:cxnLst/>
                <a:rect l="l" t="t" r="r" b="b"/>
                <a:pathLst>
                  <a:path w="3215" h="358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cubicBezTo>
                      <a:pt x="0" y="262"/>
                      <a:pt x="71" y="358"/>
                      <a:pt x="167" y="358"/>
                    </a:cubicBezTo>
                    <a:lnTo>
                      <a:pt x="3048" y="358"/>
                    </a:lnTo>
                    <a:cubicBezTo>
                      <a:pt x="3144" y="358"/>
                      <a:pt x="3215" y="262"/>
                      <a:pt x="3215" y="167"/>
                    </a:cubicBezTo>
                    <a:cubicBezTo>
                      <a:pt x="3215" y="72"/>
                      <a:pt x="3144" y="1"/>
                      <a:pt x="3048" y="1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CF6AEE6-35DD-7697-58C1-7C90CC6944C8}"/>
              </a:ext>
            </a:extLst>
          </p:cNvPr>
          <p:cNvGrpSpPr>
            <a:grpSpLocks noChangeAspect="1"/>
          </p:cNvGrpSpPr>
          <p:nvPr/>
        </p:nvGrpSpPr>
        <p:grpSpPr>
          <a:xfrm>
            <a:off x="7313580" y="3451041"/>
            <a:ext cx="648000" cy="648000"/>
            <a:chOff x="2160786" y="5639676"/>
            <a:chExt cx="504000" cy="504000"/>
          </a:xfrm>
        </p:grpSpPr>
        <p:sp>
          <p:nvSpPr>
            <p:cNvPr id="91" name="Shape 15">
              <a:extLst>
                <a:ext uri="{FF2B5EF4-FFF2-40B4-BE49-F238E27FC236}">
                  <a16:creationId xmlns:a16="http://schemas.microsoft.com/office/drawing/2014/main" id="{3E02855A-C377-A860-30B5-D493D09F9A6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160786" y="5639676"/>
              <a:ext cx="504000" cy="504000"/>
            </a:xfrm>
            <a:prstGeom prst="roundRect">
              <a:avLst>
                <a:gd name="adj" fmla="val 26668"/>
              </a:avLst>
            </a:prstGeom>
            <a:solidFill>
              <a:srgbClr val="343131"/>
            </a:solidFill>
            <a:ln/>
          </p:spPr>
          <p:txBody>
            <a:bodyPr/>
            <a:lstStyle/>
            <a:p>
              <a:pPr defTabSz="761970"/>
              <a:endParaRPr lang="en-GB" sz="1500">
                <a:solidFill>
                  <a:prstClr val="black"/>
                </a:solidFill>
                <a:latin typeface="Albert Sans Medium" pitchFamily="2" charset="0"/>
              </a:endParaRPr>
            </a:p>
          </p:txBody>
        </p:sp>
        <p:grpSp>
          <p:nvGrpSpPr>
            <p:cNvPr id="92" name="Google Shape;3148;p53">
              <a:extLst>
                <a:ext uri="{FF2B5EF4-FFF2-40B4-BE49-F238E27FC236}">
                  <a16:creationId xmlns:a16="http://schemas.microsoft.com/office/drawing/2014/main" id="{91ED1CDF-CF5E-3292-9124-743ABEF423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862" y="5707221"/>
              <a:ext cx="252000" cy="359051"/>
              <a:chOff x="4083613" y="2102258"/>
              <a:chExt cx="302065" cy="430383"/>
            </a:xfrm>
          </p:grpSpPr>
          <p:sp>
            <p:nvSpPr>
              <p:cNvPr id="93" name="Google Shape;3149;p53">
                <a:extLst>
                  <a:ext uri="{FF2B5EF4-FFF2-40B4-BE49-F238E27FC236}">
                    <a16:creationId xmlns:a16="http://schemas.microsoft.com/office/drawing/2014/main" id="{464E294B-3A7B-9684-D352-7ABF7F094074}"/>
                  </a:ext>
                </a:extLst>
              </p:cNvPr>
              <p:cNvSpPr/>
              <p:nvPr/>
            </p:nvSpPr>
            <p:spPr>
              <a:xfrm>
                <a:off x="4327349" y="2426435"/>
                <a:ext cx="52226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1025" extrusionOk="0">
                    <a:moveTo>
                      <a:pt x="810" y="0"/>
                    </a:moveTo>
                    <a:cubicBezTo>
                      <a:pt x="381" y="0"/>
                      <a:pt x="0" y="357"/>
                      <a:pt x="0" y="810"/>
                    </a:cubicBezTo>
                    <a:lnTo>
                      <a:pt x="0" y="1024"/>
                    </a:lnTo>
                    <a:lnTo>
                      <a:pt x="619" y="1024"/>
                    </a:lnTo>
                    <a:cubicBezTo>
                      <a:pt x="1072" y="1024"/>
                      <a:pt x="1429" y="667"/>
                      <a:pt x="1429" y="215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4" name="Google Shape;3150;p53">
                <a:extLst>
                  <a:ext uri="{FF2B5EF4-FFF2-40B4-BE49-F238E27FC236}">
                    <a16:creationId xmlns:a16="http://schemas.microsoft.com/office/drawing/2014/main" id="{6A806FC7-036E-C6FB-FB35-81E16DF52F05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65310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953" y="1048"/>
                    </a:lnTo>
                    <a:cubicBezTo>
                      <a:pt x="1406" y="1048"/>
                      <a:pt x="1787" y="691"/>
                      <a:pt x="1787" y="239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5" name="Google Shape;3151;p53">
                <a:extLst>
                  <a:ext uri="{FF2B5EF4-FFF2-40B4-BE49-F238E27FC236}">
                    <a16:creationId xmlns:a16="http://schemas.microsoft.com/office/drawing/2014/main" id="{A73584C5-F8C3-516A-C964-12F641E3A982}"/>
                  </a:ext>
                </a:extLst>
              </p:cNvPr>
              <p:cNvSpPr/>
              <p:nvPr/>
            </p:nvSpPr>
            <p:spPr>
              <a:xfrm>
                <a:off x="4328189" y="2426435"/>
                <a:ext cx="50545" cy="37461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25" extrusionOk="0">
                    <a:moveTo>
                      <a:pt x="787" y="0"/>
                    </a:moveTo>
                    <a:cubicBezTo>
                      <a:pt x="358" y="0"/>
                      <a:pt x="1" y="357"/>
                      <a:pt x="1" y="810"/>
                    </a:cubicBezTo>
                    <a:lnTo>
                      <a:pt x="1" y="1024"/>
                    </a:lnTo>
                    <a:lnTo>
                      <a:pt x="572" y="1024"/>
                    </a:lnTo>
                    <a:lnTo>
                      <a:pt x="572" y="810"/>
                    </a:lnTo>
                    <a:cubicBezTo>
                      <a:pt x="572" y="357"/>
                      <a:pt x="930" y="0"/>
                      <a:pt x="1382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6" name="Google Shape;3152;p53">
                <a:extLst>
                  <a:ext uri="{FF2B5EF4-FFF2-40B4-BE49-F238E27FC236}">
                    <a16:creationId xmlns:a16="http://schemas.microsoft.com/office/drawing/2014/main" id="{953A8CC8-D38D-E705-2DE5-566AB431B41C}"/>
                  </a:ext>
                </a:extLst>
              </p:cNvPr>
              <p:cNvSpPr/>
              <p:nvPr/>
            </p:nvSpPr>
            <p:spPr>
              <a:xfrm>
                <a:off x="4320368" y="2388133"/>
                <a:ext cx="51386" cy="38338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049" extrusionOk="0">
                    <a:moveTo>
                      <a:pt x="810" y="0"/>
                    </a:moveTo>
                    <a:cubicBezTo>
                      <a:pt x="382" y="0"/>
                      <a:pt x="0" y="381"/>
                      <a:pt x="0" y="834"/>
                    </a:cubicBezTo>
                    <a:lnTo>
                      <a:pt x="0" y="1048"/>
                    </a:lnTo>
                    <a:lnTo>
                      <a:pt x="596" y="1048"/>
                    </a:lnTo>
                    <a:lnTo>
                      <a:pt x="596" y="834"/>
                    </a:lnTo>
                    <a:cubicBezTo>
                      <a:pt x="596" y="381"/>
                      <a:pt x="953" y="0"/>
                      <a:pt x="1406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7" name="Google Shape;3153;p53">
                <a:extLst>
                  <a:ext uri="{FF2B5EF4-FFF2-40B4-BE49-F238E27FC236}">
                    <a16:creationId xmlns:a16="http://schemas.microsoft.com/office/drawing/2014/main" id="{393029D1-7B69-6E0A-964E-819077063B7D}"/>
                  </a:ext>
                </a:extLst>
              </p:cNvPr>
              <p:cNvSpPr/>
              <p:nvPr/>
            </p:nvSpPr>
            <p:spPr>
              <a:xfrm>
                <a:off x="4139348" y="2395077"/>
                <a:ext cx="190632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3740" extrusionOk="0">
                    <a:moveTo>
                      <a:pt x="4358" y="1"/>
                    </a:moveTo>
                    <a:lnTo>
                      <a:pt x="667" y="168"/>
                    </a:lnTo>
                    <a:cubicBezTo>
                      <a:pt x="262" y="549"/>
                      <a:pt x="0" y="1049"/>
                      <a:pt x="0" y="1596"/>
                    </a:cubicBezTo>
                    <a:cubicBezTo>
                      <a:pt x="0" y="2787"/>
                      <a:pt x="2596" y="3740"/>
                      <a:pt x="2596" y="3740"/>
                    </a:cubicBezTo>
                    <a:cubicBezTo>
                      <a:pt x="2596" y="3740"/>
                      <a:pt x="5215" y="2787"/>
                      <a:pt x="5215" y="1596"/>
                    </a:cubicBezTo>
                    <a:cubicBezTo>
                      <a:pt x="5215" y="977"/>
                      <a:pt x="4882" y="406"/>
                      <a:pt x="4358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8" name="Google Shape;3154;p53">
                <a:extLst>
                  <a:ext uri="{FF2B5EF4-FFF2-40B4-BE49-F238E27FC236}">
                    <a16:creationId xmlns:a16="http://schemas.microsoft.com/office/drawing/2014/main" id="{B0C2305A-02A1-1F20-6EF2-D0F48A4FC9E8}"/>
                  </a:ext>
                </a:extLst>
              </p:cNvPr>
              <p:cNvSpPr/>
              <p:nvPr/>
            </p:nvSpPr>
            <p:spPr>
              <a:xfrm>
                <a:off x="4139348" y="2395954"/>
                <a:ext cx="161028" cy="136688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3740" extrusionOk="0">
                    <a:moveTo>
                      <a:pt x="4358" y="1"/>
                    </a:moveTo>
                    <a:lnTo>
                      <a:pt x="667" y="144"/>
                    </a:lnTo>
                    <a:cubicBezTo>
                      <a:pt x="262" y="525"/>
                      <a:pt x="0" y="1025"/>
                      <a:pt x="0" y="1572"/>
                    </a:cubicBezTo>
                    <a:cubicBezTo>
                      <a:pt x="0" y="2763"/>
                      <a:pt x="2596" y="3740"/>
                      <a:pt x="2596" y="3740"/>
                    </a:cubicBezTo>
                    <a:cubicBezTo>
                      <a:pt x="2596" y="3740"/>
                      <a:pt x="2858" y="3644"/>
                      <a:pt x="3215" y="3478"/>
                    </a:cubicBezTo>
                    <a:cubicBezTo>
                      <a:pt x="2453" y="3097"/>
                      <a:pt x="1215" y="2406"/>
                      <a:pt x="1215" y="1596"/>
                    </a:cubicBezTo>
                    <a:cubicBezTo>
                      <a:pt x="1215" y="1025"/>
                      <a:pt x="1477" y="525"/>
                      <a:pt x="1905" y="144"/>
                    </a:cubicBezTo>
                    <a:lnTo>
                      <a:pt x="4406" y="48"/>
                    </a:lnTo>
                    <a:cubicBezTo>
                      <a:pt x="4382" y="25"/>
                      <a:pt x="4358" y="1"/>
                      <a:pt x="4358" y="1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99" name="Google Shape;3155;p53">
                <a:extLst>
                  <a:ext uri="{FF2B5EF4-FFF2-40B4-BE49-F238E27FC236}">
                    <a16:creationId xmlns:a16="http://schemas.microsoft.com/office/drawing/2014/main" id="{B992B5F0-D747-C9B8-0B65-A5A799D39709}"/>
                  </a:ext>
                </a:extLst>
              </p:cNvPr>
              <p:cNvSpPr/>
              <p:nvPr/>
            </p:nvSpPr>
            <p:spPr>
              <a:xfrm>
                <a:off x="4116689" y="2261934"/>
                <a:ext cx="228093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5430" extrusionOk="0">
                    <a:moveTo>
                      <a:pt x="739" y="0"/>
                    </a:moveTo>
                    <a:cubicBezTo>
                      <a:pt x="525" y="381"/>
                      <a:pt x="406" y="810"/>
                      <a:pt x="406" y="1286"/>
                    </a:cubicBezTo>
                    <a:lnTo>
                      <a:pt x="406" y="1620"/>
                    </a:lnTo>
                    <a:cubicBezTo>
                      <a:pt x="168" y="1763"/>
                      <a:pt x="1" y="2001"/>
                      <a:pt x="1" y="2310"/>
                    </a:cubicBezTo>
                    <a:cubicBezTo>
                      <a:pt x="1" y="2739"/>
                      <a:pt x="358" y="3096"/>
                      <a:pt x="811" y="3096"/>
                    </a:cubicBezTo>
                    <a:lnTo>
                      <a:pt x="1287" y="3096"/>
                    </a:lnTo>
                    <a:lnTo>
                      <a:pt x="1287" y="3977"/>
                    </a:lnTo>
                    <a:cubicBezTo>
                      <a:pt x="1287" y="4430"/>
                      <a:pt x="1644" y="4787"/>
                      <a:pt x="2097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73" y="5430"/>
                    </a:cubicBezTo>
                    <a:lnTo>
                      <a:pt x="3668" y="5430"/>
                    </a:lnTo>
                    <a:cubicBezTo>
                      <a:pt x="3859" y="5430"/>
                      <a:pt x="4002" y="5287"/>
                      <a:pt x="4002" y="5120"/>
                    </a:cubicBezTo>
                    <a:lnTo>
                      <a:pt x="4002" y="4787"/>
                    </a:lnTo>
                    <a:lnTo>
                      <a:pt x="4145" y="4787"/>
                    </a:lnTo>
                    <a:cubicBezTo>
                      <a:pt x="4597" y="4787"/>
                      <a:pt x="4954" y="4430"/>
                      <a:pt x="4954" y="3977"/>
                    </a:cubicBezTo>
                    <a:lnTo>
                      <a:pt x="4954" y="3096"/>
                    </a:lnTo>
                    <a:lnTo>
                      <a:pt x="5454" y="3096"/>
                    </a:lnTo>
                    <a:cubicBezTo>
                      <a:pt x="5883" y="3096"/>
                      <a:pt x="6240" y="2739"/>
                      <a:pt x="6240" y="2310"/>
                    </a:cubicBezTo>
                    <a:cubicBezTo>
                      <a:pt x="6240" y="2001"/>
                      <a:pt x="6074" y="1763"/>
                      <a:pt x="5835" y="1620"/>
                    </a:cubicBezTo>
                    <a:lnTo>
                      <a:pt x="5835" y="1286"/>
                    </a:lnTo>
                    <a:cubicBezTo>
                      <a:pt x="5835" y="810"/>
                      <a:pt x="5716" y="381"/>
                      <a:pt x="5526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0" name="Google Shape;3156;p53">
                <a:extLst>
                  <a:ext uri="{FF2B5EF4-FFF2-40B4-BE49-F238E27FC236}">
                    <a16:creationId xmlns:a16="http://schemas.microsoft.com/office/drawing/2014/main" id="{A13F2AEA-B175-2D44-93E1-C2B0613DF173}"/>
                  </a:ext>
                </a:extLst>
              </p:cNvPr>
              <p:cNvSpPr/>
              <p:nvPr/>
            </p:nvSpPr>
            <p:spPr>
              <a:xfrm>
                <a:off x="4117566" y="2261934"/>
                <a:ext cx="132338" cy="19845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430" extrusionOk="0">
                    <a:moveTo>
                      <a:pt x="715" y="0"/>
                    </a:moveTo>
                    <a:cubicBezTo>
                      <a:pt x="501" y="381"/>
                      <a:pt x="382" y="810"/>
                      <a:pt x="382" y="1286"/>
                    </a:cubicBezTo>
                    <a:lnTo>
                      <a:pt x="382" y="1620"/>
                    </a:lnTo>
                    <a:cubicBezTo>
                      <a:pt x="144" y="1763"/>
                      <a:pt x="1" y="2001"/>
                      <a:pt x="1" y="2310"/>
                    </a:cubicBezTo>
                    <a:cubicBezTo>
                      <a:pt x="1" y="2739"/>
                      <a:pt x="334" y="3096"/>
                      <a:pt x="787" y="3096"/>
                    </a:cubicBezTo>
                    <a:lnTo>
                      <a:pt x="1263" y="3096"/>
                    </a:lnTo>
                    <a:lnTo>
                      <a:pt x="1263" y="3977"/>
                    </a:lnTo>
                    <a:cubicBezTo>
                      <a:pt x="1263" y="4430"/>
                      <a:pt x="1620" y="4787"/>
                      <a:pt x="2073" y="4787"/>
                    </a:cubicBezTo>
                    <a:lnTo>
                      <a:pt x="2239" y="4787"/>
                    </a:lnTo>
                    <a:lnTo>
                      <a:pt x="2239" y="5120"/>
                    </a:lnTo>
                    <a:cubicBezTo>
                      <a:pt x="2239" y="5287"/>
                      <a:pt x="2382" y="5430"/>
                      <a:pt x="2549" y="5430"/>
                    </a:cubicBezTo>
                    <a:lnTo>
                      <a:pt x="3621" y="5430"/>
                    </a:lnTo>
                    <a:cubicBezTo>
                      <a:pt x="3430" y="5430"/>
                      <a:pt x="3287" y="5287"/>
                      <a:pt x="3287" y="5120"/>
                    </a:cubicBezTo>
                    <a:lnTo>
                      <a:pt x="3287" y="4787"/>
                    </a:lnTo>
                    <a:lnTo>
                      <a:pt x="3144" y="4787"/>
                    </a:lnTo>
                    <a:cubicBezTo>
                      <a:pt x="2692" y="4787"/>
                      <a:pt x="2335" y="4430"/>
                      <a:pt x="2335" y="3977"/>
                    </a:cubicBezTo>
                    <a:lnTo>
                      <a:pt x="2335" y="3096"/>
                    </a:lnTo>
                    <a:lnTo>
                      <a:pt x="1858" y="3096"/>
                    </a:lnTo>
                    <a:cubicBezTo>
                      <a:pt x="1406" y="3096"/>
                      <a:pt x="1049" y="2739"/>
                      <a:pt x="1049" y="2310"/>
                    </a:cubicBezTo>
                    <a:cubicBezTo>
                      <a:pt x="1049" y="2001"/>
                      <a:pt x="1215" y="1763"/>
                      <a:pt x="1453" y="1620"/>
                    </a:cubicBezTo>
                    <a:lnTo>
                      <a:pt x="1453" y="1286"/>
                    </a:lnTo>
                    <a:cubicBezTo>
                      <a:pt x="1453" y="810"/>
                      <a:pt x="1572" y="381"/>
                      <a:pt x="1787" y="0"/>
                    </a:cubicBezTo>
                    <a:close/>
                  </a:path>
                </a:pathLst>
              </a:custGeom>
              <a:solidFill>
                <a:srgbClr val="000000">
                  <a:alpha val="943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1" name="Google Shape;3157;p53">
                <a:extLst>
                  <a:ext uri="{FF2B5EF4-FFF2-40B4-BE49-F238E27FC236}">
                    <a16:creationId xmlns:a16="http://schemas.microsoft.com/office/drawing/2014/main" id="{F278D893-D023-CC0D-4F25-43AD963C650C}"/>
                  </a:ext>
                </a:extLst>
              </p:cNvPr>
              <p:cNvSpPr/>
              <p:nvPr/>
            </p:nvSpPr>
            <p:spPr>
              <a:xfrm>
                <a:off x="4211566" y="2179227"/>
                <a:ext cx="174112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2311" extrusionOk="0">
                    <a:moveTo>
                      <a:pt x="1" y="1"/>
                    </a:moveTo>
                    <a:lnTo>
                      <a:pt x="1" y="2311"/>
                    </a:lnTo>
                    <a:lnTo>
                      <a:pt x="4383" y="2311"/>
                    </a:lnTo>
                    <a:cubicBezTo>
                      <a:pt x="4573" y="2311"/>
                      <a:pt x="4740" y="2144"/>
                      <a:pt x="4740" y="1930"/>
                    </a:cubicBezTo>
                    <a:lnTo>
                      <a:pt x="4740" y="1644"/>
                    </a:lnTo>
                    <a:cubicBezTo>
                      <a:pt x="4764" y="739"/>
                      <a:pt x="4025" y="1"/>
                      <a:pt x="3120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2" name="Google Shape;3158;p53">
                <a:extLst>
                  <a:ext uri="{FF2B5EF4-FFF2-40B4-BE49-F238E27FC236}">
                    <a16:creationId xmlns:a16="http://schemas.microsoft.com/office/drawing/2014/main" id="{A784368C-10EF-6556-8C92-67E929458FA3}"/>
                  </a:ext>
                </a:extLst>
              </p:cNvPr>
              <p:cNvSpPr/>
              <p:nvPr/>
            </p:nvSpPr>
            <p:spPr>
              <a:xfrm>
                <a:off x="4159340" y="2102258"/>
                <a:ext cx="15148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3155" extrusionOk="0">
                    <a:moveTo>
                      <a:pt x="967" y="1"/>
                    </a:moveTo>
                    <a:cubicBezTo>
                      <a:pt x="761" y="1"/>
                      <a:pt x="555" y="117"/>
                      <a:pt x="453" y="321"/>
                    </a:cubicBezTo>
                    <a:cubicBezTo>
                      <a:pt x="191" y="845"/>
                      <a:pt x="48" y="1440"/>
                      <a:pt x="1" y="2107"/>
                    </a:cubicBezTo>
                    <a:lnTo>
                      <a:pt x="1" y="3155"/>
                    </a:lnTo>
                    <a:lnTo>
                      <a:pt x="4145" y="3155"/>
                    </a:lnTo>
                    <a:lnTo>
                      <a:pt x="4145" y="2607"/>
                    </a:lnTo>
                    <a:cubicBezTo>
                      <a:pt x="4145" y="2583"/>
                      <a:pt x="4145" y="2559"/>
                      <a:pt x="4145" y="2559"/>
                    </a:cubicBezTo>
                    <a:cubicBezTo>
                      <a:pt x="4145" y="2536"/>
                      <a:pt x="4145" y="2488"/>
                      <a:pt x="4145" y="2464"/>
                    </a:cubicBezTo>
                    <a:cubicBezTo>
                      <a:pt x="4145" y="2440"/>
                      <a:pt x="4145" y="2417"/>
                      <a:pt x="4145" y="2393"/>
                    </a:cubicBezTo>
                    <a:cubicBezTo>
                      <a:pt x="4145" y="2369"/>
                      <a:pt x="4121" y="2345"/>
                      <a:pt x="4121" y="2321"/>
                    </a:cubicBezTo>
                    <a:cubicBezTo>
                      <a:pt x="4121" y="2297"/>
                      <a:pt x="4121" y="2274"/>
                      <a:pt x="4121" y="2274"/>
                    </a:cubicBezTo>
                    <a:cubicBezTo>
                      <a:pt x="4121" y="2250"/>
                      <a:pt x="4121" y="2226"/>
                      <a:pt x="4121" y="2202"/>
                    </a:cubicBezTo>
                    <a:cubicBezTo>
                      <a:pt x="4121" y="2178"/>
                      <a:pt x="4121" y="2178"/>
                      <a:pt x="4121" y="2155"/>
                    </a:cubicBezTo>
                    <a:cubicBezTo>
                      <a:pt x="4121" y="2155"/>
                      <a:pt x="4121" y="2131"/>
                      <a:pt x="4121" y="2107"/>
                    </a:cubicBezTo>
                    <a:cubicBezTo>
                      <a:pt x="4073" y="1464"/>
                      <a:pt x="3906" y="845"/>
                      <a:pt x="3644" y="321"/>
                    </a:cubicBezTo>
                    <a:cubicBezTo>
                      <a:pt x="3543" y="117"/>
                      <a:pt x="3337" y="1"/>
                      <a:pt x="3130" y="1"/>
                    </a:cubicBezTo>
                    <a:cubicBezTo>
                      <a:pt x="3095" y="1"/>
                      <a:pt x="3060" y="4"/>
                      <a:pt x="3025" y="11"/>
                    </a:cubicBezTo>
                    <a:lnTo>
                      <a:pt x="2073" y="226"/>
                    </a:lnTo>
                    <a:lnTo>
                      <a:pt x="1072" y="11"/>
                    </a:lnTo>
                    <a:cubicBezTo>
                      <a:pt x="1038" y="4"/>
                      <a:pt x="1002" y="1"/>
                      <a:pt x="967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3" name="Google Shape;3159;p53">
                <a:extLst>
                  <a:ext uri="{FF2B5EF4-FFF2-40B4-BE49-F238E27FC236}">
                    <a16:creationId xmlns:a16="http://schemas.microsoft.com/office/drawing/2014/main" id="{1FE02CBC-6294-B091-5DB3-1CD4E49DEC68}"/>
                  </a:ext>
                </a:extLst>
              </p:cNvPr>
              <p:cNvSpPr/>
              <p:nvPr/>
            </p:nvSpPr>
            <p:spPr>
              <a:xfrm>
                <a:off x="4158499" y="2102258"/>
                <a:ext cx="74009" cy="115307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3155" extrusionOk="0">
                    <a:moveTo>
                      <a:pt x="983" y="1"/>
                    </a:moveTo>
                    <a:cubicBezTo>
                      <a:pt x="767" y="1"/>
                      <a:pt x="578" y="117"/>
                      <a:pt x="476" y="321"/>
                    </a:cubicBezTo>
                    <a:cubicBezTo>
                      <a:pt x="214" y="845"/>
                      <a:pt x="71" y="1440"/>
                      <a:pt x="0" y="2107"/>
                    </a:cubicBezTo>
                    <a:lnTo>
                      <a:pt x="0" y="3155"/>
                    </a:lnTo>
                    <a:lnTo>
                      <a:pt x="1500" y="3155"/>
                    </a:lnTo>
                    <a:lnTo>
                      <a:pt x="1500" y="2107"/>
                    </a:lnTo>
                    <a:cubicBezTo>
                      <a:pt x="1572" y="1440"/>
                      <a:pt x="1715" y="845"/>
                      <a:pt x="1977" y="321"/>
                    </a:cubicBezTo>
                    <a:cubicBezTo>
                      <a:pt x="2000" y="273"/>
                      <a:pt x="2000" y="249"/>
                      <a:pt x="2024" y="226"/>
                    </a:cubicBezTo>
                    <a:lnTo>
                      <a:pt x="1095" y="11"/>
                    </a:lnTo>
                    <a:cubicBezTo>
                      <a:pt x="1057" y="4"/>
                      <a:pt x="1020" y="1"/>
                      <a:pt x="983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4" name="Google Shape;3160;p53">
                <a:extLst>
                  <a:ext uri="{FF2B5EF4-FFF2-40B4-BE49-F238E27FC236}">
                    <a16:creationId xmlns:a16="http://schemas.microsoft.com/office/drawing/2014/main" id="{7D4C1DC6-E304-A1FD-0202-F5523E456E6F}"/>
                  </a:ext>
                </a:extLst>
              </p:cNvPr>
              <p:cNvSpPr/>
              <p:nvPr/>
            </p:nvSpPr>
            <p:spPr>
              <a:xfrm>
                <a:off x="4238538" y="2198378"/>
                <a:ext cx="72291" cy="33112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906" extrusionOk="0">
                    <a:moveTo>
                      <a:pt x="1978" y="1"/>
                    </a:moveTo>
                    <a:cubicBezTo>
                      <a:pt x="1978" y="1"/>
                      <a:pt x="25" y="215"/>
                      <a:pt x="1" y="215"/>
                    </a:cubicBezTo>
                    <a:cubicBezTo>
                      <a:pt x="25" y="239"/>
                      <a:pt x="25" y="239"/>
                      <a:pt x="25" y="239"/>
                    </a:cubicBezTo>
                    <a:cubicBezTo>
                      <a:pt x="25" y="263"/>
                      <a:pt x="49" y="263"/>
                      <a:pt x="49" y="263"/>
                    </a:cubicBezTo>
                    <a:cubicBezTo>
                      <a:pt x="49" y="263"/>
                      <a:pt x="49" y="287"/>
                      <a:pt x="49" y="287"/>
                    </a:cubicBezTo>
                    <a:cubicBezTo>
                      <a:pt x="72" y="287"/>
                      <a:pt x="72" y="287"/>
                      <a:pt x="72" y="310"/>
                    </a:cubicBezTo>
                    <a:cubicBezTo>
                      <a:pt x="72" y="310"/>
                      <a:pt x="96" y="334"/>
                      <a:pt x="96" y="334"/>
                    </a:cubicBezTo>
                    <a:cubicBezTo>
                      <a:pt x="96" y="358"/>
                      <a:pt x="120" y="382"/>
                      <a:pt x="144" y="406"/>
                    </a:cubicBezTo>
                    <a:cubicBezTo>
                      <a:pt x="144" y="406"/>
                      <a:pt x="144" y="430"/>
                      <a:pt x="144" y="430"/>
                    </a:cubicBezTo>
                    <a:lnTo>
                      <a:pt x="168" y="430"/>
                    </a:lnTo>
                    <a:cubicBezTo>
                      <a:pt x="168" y="453"/>
                      <a:pt x="168" y="453"/>
                      <a:pt x="168" y="477"/>
                    </a:cubicBezTo>
                    <a:cubicBezTo>
                      <a:pt x="168" y="477"/>
                      <a:pt x="191" y="501"/>
                      <a:pt x="191" y="501"/>
                    </a:cubicBezTo>
                    <a:cubicBezTo>
                      <a:pt x="191" y="501"/>
                      <a:pt x="215" y="525"/>
                      <a:pt x="215" y="525"/>
                    </a:cubicBezTo>
                    <a:cubicBezTo>
                      <a:pt x="215" y="549"/>
                      <a:pt x="215" y="549"/>
                      <a:pt x="239" y="572"/>
                    </a:cubicBezTo>
                    <a:lnTo>
                      <a:pt x="239" y="596"/>
                    </a:lnTo>
                    <a:lnTo>
                      <a:pt x="239" y="620"/>
                    </a:lnTo>
                    <a:cubicBezTo>
                      <a:pt x="263" y="620"/>
                      <a:pt x="263" y="620"/>
                      <a:pt x="263" y="644"/>
                    </a:cubicBezTo>
                    <a:cubicBezTo>
                      <a:pt x="263" y="644"/>
                      <a:pt x="263" y="668"/>
                      <a:pt x="287" y="668"/>
                    </a:cubicBezTo>
                    <a:cubicBezTo>
                      <a:pt x="287" y="691"/>
                      <a:pt x="287" y="715"/>
                      <a:pt x="287" y="715"/>
                    </a:cubicBezTo>
                    <a:cubicBezTo>
                      <a:pt x="311" y="739"/>
                      <a:pt x="311" y="787"/>
                      <a:pt x="334" y="834"/>
                    </a:cubicBezTo>
                    <a:cubicBezTo>
                      <a:pt x="334" y="834"/>
                      <a:pt x="334" y="834"/>
                      <a:pt x="334" y="858"/>
                    </a:cubicBezTo>
                    <a:cubicBezTo>
                      <a:pt x="334" y="858"/>
                      <a:pt x="334" y="882"/>
                      <a:pt x="358" y="906"/>
                    </a:cubicBezTo>
                    <a:cubicBezTo>
                      <a:pt x="834" y="882"/>
                      <a:pt x="1311" y="858"/>
                      <a:pt x="1763" y="787"/>
                    </a:cubicBezTo>
                    <a:cubicBezTo>
                      <a:pt x="1882" y="763"/>
                      <a:pt x="1954" y="691"/>
                      <a:pt x="1978" y="572"/>
                    </a:cubicBezTo>
                    <a:cubicBezTo>
                      <a:pt x="1978" y="382"/>
                      <a:pt x="1978" y="191"/>
                      <a:pt x="1978" y="1"/>
                    </a:cubicBezTo>
                    <a:close/>
                  </a:path>
                </a:pathLst>
              </a:custGeom>
              <a:solidFill>
                <a:srgbClr val="4E3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5" name="Google Shape;3161;p53">
                <a:extLst>
                  <a:ext uri="{FF2B5EF4-FFF2-40B4-BE49-F238E27FC236}">
                    <a16:creationId xmlns:a16="http://schemas.microsoft.com/office/drawing/2014/main" id="{72B18CE1-F9A3-6C33-9F96-735817836A9B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30"/>
                    </a:lnTo>
                    <a:lnTo>
                      <a:pt x="4669" y="1882"/>
                    </a:lnTo>
                    <a:lnTo>
                      <a:pt x="4669" y="1858"/>
                    </a:lnTo>
                    <a:cubicBezTo>
                      <a:pt x="4669" y="1858"/>
                      <a:pt x="4669" y="1835"/>
                      <a:pt x="4669" y="1835"/>
                    </a:cubicBezTo>
                    <a:cubicBezTo>
                      <a:pt x="4669" y="1811"/>
                      <a:pt x="4669" y="1811"/>
                      <a:pt x="4669" y="1787"/>
                    </a:cubicBezTo>
                    <a:cubicBezTo>
                      <a:pt x="4669" y="1787"/>
                      <a:pt x="4669" y="1763"/>
                      <a:pt x="4669" y="1763"/>
                    </a:cubicBezTo>
                    <a:cubicBezTo>
                      <a:pt x="4669" y="1739"/>
                      <a:pt x="4669" y="1739"/>
                      <a:pt x="4669" y="1716"/>
                    </a:cubicBezTo>
                    <a:cubicBezTo>
                      <a:pt x="4669" y="1716"/>
                      <a:pt x="4669" y="1692"/>
                      <a:pt x="4645" y="1668"/>
                    </a:cubicBezTo>
                    <a:cubicBezTo>
                      <a:pt x="4645" y="1644"/>
                      <a:pt x="4645" y="1620"/>
                      <a:pt x="4645" y="1596"/>
                    </a:cubicBezTo>
                    <a:cubicBezTo>
                      <a:pt x="4645" y="1596"/>
                      <a:pt x="4645" y="1573"/>
                      <a:pt x="4645" y="1573"/>
                    </a:cubicBezTo>
                    <a:cubicBezTo>
                      <a:pt x="4621" y="1549"/>
                      <a:pt x="4621" y="1525"/>
                      <a:pt x="4621" y="1525"/>
                    </a:cubicBezTo>
                    <a:cubicBezTo>
                      <a:pt x="4621" y="1501"/>
                      <a:pt x="4621" y="1477"/>
                      <a:pt x="4621" y="1454"/>
                    </a:cubicBezTo>
                    <a:cubicBezTo>
                      <a:pt x="4621" y="1454"/>
                      <a:pt x="4597" y="1430"/>
                      <a:pt x="4597" y="1430"/>
                    </a:cubicBezTo>
                    <a:cubicBezTo>
                      <a:pt x="4597" y="1430"/>
                      <a:pt x="4597" y="1406"/>
                      <a:pt x="4597" y="1406"/>
                    </a:cubicBezTo>
                    <a:cubicBezTo>
                      <a:pt x="4597" y="1406"/>
                      <a:pt x="4597" y="1382"/>
                      <a:pt x="4573" y="1358"/>
                    </a:cubicBezTo>
                    <a:cubicBezTo>
                      <a:pt x="4573" y="1358"/>
                      <a:pt x="4573" y="1358"/>
                      <a:pt x="4573" y="1335"/>
                    </a:cubicBezTo>
                    <a:cubicBezTo>
                      <a:pt x="4573" y="1311"/>
                      <a:pt x="4550" y="1263"/>
                      <a:pt x="4550" y="1239"/>
                    </a:cubicBezTo>
                    <a:cubicBezTo>
                      <a:pt x="4526" y="1215"/>
                      <a:pt x="4526" y="1215"/>
                      <a:pt x="4526" y="1192"/>
                    </a:cubicBezTo>
                    <a:cubicBezTo>
                      <a:pt x="4526" y="1192"/>
                      <a:pt x="4526" y="1168"/>
                      <a:pt x="4502" y="1168"/>
                    </a:cubicBezTo>
                    <a:cubicBezTo>
                      <a:pt x="4502" y="1144"/>
                      <a:pt x="4502" y="1144"/>
                      <a:pt x="4502" y="1120"/>
                    </a:cubicBezTo>
                    <a:lnTo>
                      <a:pt x="4478" y="1096"/>
                    </a:lnTo>
                    <a:cubicBezTo>
                      <a:pt x="4478" y="1073"/>
                      <a:pt x="4454" y="1049"/>
                      <a:pt x="4454" y="1049"/>
                    </a:cubicBezTo>
                    <a:cubicBezTo>
                      <a:pt x="4454" y="1025"/>
                      <a:pt x="4454" y="1025"/>
                      <a:pt x="4430" y="1025"/>
                    </a:cubicBezTo>
                    <a:cubicBezTo>
                      <a:pt x="4430" y="1001"/>
                      <a:pt x="4430" y="1001"/>
                      <a:pt x="4430" y="977"/>
                    </a:cubicBezTo>
                    <a:cubicBezTo>
                      <a:pt x="4430" y="977"/>
                      <a:pt x="4407" y="954"/>
                      <a:pt x="4407" y="954"/>
                    </a:cubicBezTo>
                    <a:cubicBezTo>
                      <a:pt x="4407" y="954"/>
                      <a:pt x="4407" y="954"/>
                      <a:pt x="4407" y="930"/>
                    </a:cubicBezTo>
                    <a:cubicBezTo>
                      <a:pt x="4383" y="930"/>
                      <a:pt x="4383" y="930"/>
                      <a:pt x="4383" y="906"/>
                    </a:cubicBezTo>
                    <a:cubicBezTo>
                      <a:pt x="4359" y="882"/>
                      <a:pt x="4359" y="882"/>
                      <a:pt x="4335" y="858"/>
                    </a:cubicBezTo>
                    <a:cubicBezTo>
                      <a:pt x="4335" y="834"/>
                      <a:pt x="4311" y="834"/>
                      <a:pt x="4311" y="811"/>
                    </a:cubicBezTo>
                    <a:cubicBezTo>
                      <a:pt x="4311" y="811"/>
                      <a:pt x="4311" y="811"/>
                      <a:pt x="4288" y="787"/>
                    </a:cubicBezTo>
                    <a:cubicBezTo>
                      <a:pt x="4288" y="787"/>
                      <a:pt x="4288" y="763"/>
                      <a:pt x="4264" y="763"/>
                    </a:cubicBezTo>
                    <a:cubicBezTo>
                      <a:pt x="4264" y="763"/>
                      <a:pt x="4264" y="739"/>
                      <a:pt x="4264" y="739"/>
                    </a:cubicBezTo>
                    <a:lnTo>
                      <a:pt x="4240" y="739"/>
                    </a:lnTo>
                    <a:cubicBezTo>
                      <a:pt x="4240" y="715"/>
                      <a:pt x="4240" y="715"/>
                      <a:pt x="4240" y="715"/>
                    </a:cubicBezTo>
                    <a:cubicBezTo>
                      <a:pt x="4216" y="692"/>
                      <a:pt x="4216" y="692"/>
                      <a:pt x="4216" y="668"/>
                    </a:cubicBezTo>
                    <a:lnTo>
                      <a:pt x="4192" y="668"/>
                    </a:lnTo>
                    <a:cubicBezTo>
                      <a:pt x="4192" y="644"/>
                      <a:pt x="4168" y="644"/>
                      <a:pt x="4168" y="644"/>
                    </a:cubicBezTo>
                    <a:cubicBezTo>
                      <a:pt x="4168" y="620"/>
                      <a:pt x="4145" y="620"/>
                      <a:pt x="4145" y="620"/>
                    </a:cubicBezTo>
                    <a:cubicBezTo>
                      <a:pt x="4145" y="596"/>
                      <a:pt x="4145" y="596"/>
                      <a:pt x="4121" y="596"/>
                    </a:cubicBezTo>
                    <a:cubicBezTo>
                      <a:pt x="4073" y="549"/>
                      <a:pt x="4049" y="501"/>
                      <a:pt x="4002" y="477"/>
                    </a:cubicBezTo>
                    <a:cubicBezTo>
                      <a:pt x="3978" y="453"/>
                      <a:pt x="3978" y="453"/>
                      <a:pt x="3978" y="453"/>
                    </a:cubicBezTo>
                    <a:cubicBezTo>
                      <a:pt x="3978" y="453"/>
                      <a:pt x="3954" y="430"/>
                      <a:pt x="3954" y="430"/>
                    </a:cubicBezTo>
                    <a:cubicBezTo>
                      <a:pt x="3954" y="430"/>
                      <a:pt x="3930" y="430"/>
                      <a:pt x="3930" y="406"/>
                    </a:cubicBezTo>
                    <a:cubicBezTo>
                      <a:pt x="3930" y="406"/>
                      <a:pt x="3907" y="406"/>
                      <a:pt x="3907" y="382"/>
                    </a:cubicBezTo>
                    <a:lnTo>
                      <a:pt x="3811" y="334"/>
                    </a:lnTo>
                    <a:cubicBezTo>
                      <a:pt x="3811" y="334"/>
                      <a:pt x="3787" y="311"/>
                      <a:pt x="3787" y="311"/>
                    </a:cubicBezTo>
                    <a:cubicBezTo>
                      <a:pt x="3764" y="311"/>
                      <a:pt x="3764" y="311"/>
                      <a:pt x="3764" y="287"/>
                    </a:cubicBezTo>
                    <a:lnTo>
                      <a:pt x="3740" y="287"/>
                    </a:lnTo>
                    <a:cubicBezTo>
                      <a:pt x="3716" y="263"/>
                      <a:pt x="3716" y="263"/>
                      <a:pt x="3692" y="263"/>
                    </a:cubicBezTo>
                    <a:cubicBezTo>
                      <a:pt x="3668" y="239"/>
                      <a:pt x="3645" y="239"/>
                      <a:pt x="3621" y="215"/>
                    </a:cubicBezTo>
                    <a:lnTo>
                      <a:pt x="3597" y="215"/>
                    </a:lnTo>
                    <a:cubicBezTo>
                      <a:pt x="3573" y="191"/>
                      <a:pt x="3573" y="191"/>
                      <a:pt x="3573" y="191"/>
                    </a:cubicBezTo>
                    <a:cubicBezTo>
                      <a:pt x="3549" y="191"/>
                      <a:pt x="3549" y="191"/>
                      <a:pt x="3526" y="168"/>
                    </a:cubicBezTo>
                    <a:lnTo>
                      <a:pt x="3502" y="168"/>
                    </a:lnTo>
                    <a:cubicBezTo>
                      <a:pt x="3502" y="168"/>
                      <a:pt x="3478" y="144"/>
                      <a:pt x="3478" y="144"/>
                    </a:cubicBezTo>
                    <a:lnTo>
                      <a:pt x="3430" y="144"/>
                    </a:lnTo>
                    <a:lnTo>
                      <a:pt x="3383" y="120"/>
                    </a:lnTo>
                    <a:cubicBezTo>
                      <a:pt x="3359" y="120"/>
                      <a:pt x="3359" y="120"/>
                      <a:pt x="3359" y="96"/>
                    </a:cubicBezTo>
                    <a:lnTo>
                      <a:pt x="3311" y="96"/>
                    </a:lnTo>
                    <a:cubicBezTo>
                      <a:pt x="3287" y="96"/>
                      <a:pt x="3264" y="72"/>
                      <a:pt x="3240" y="72"/>
                    </a:cubicBezTo>
                    <a:cubicBezTo>
                      <a:pt x="3216" y="72"/>
                      <a:pt x="3216" y="72"/>
                      <a:pt x="3192" y="49"/>
                    </a:cubicBezTo>
                    <a:lnTo>
                      <a:pt x="3073" y="49"/>
                    </a:lnTo>
                    <a:cubicBezTo>
                      <a:pt x="3073" y="25"/>
                      <a:pt x="3049" y="25"/>
                      <a:pt x="3049" y="25"/>
                    </a:cubicBezTo>
                    <a:lnTo>
                      <a:pt x="2906" y="25"/>
                    </a:lnTo>
                    <a:cubicBezTo>
                      <a:pt x="2883" y="1"/>
                      <a:pt x="2883" y="1"/>
                      <a:pt x="2859" y="1"/>
                    </a:cubicBezTo>
                    <a:close/>
                  </a:path>
                </a:pathLst>
              </a:custGeom>
              <a:solidFill>
                <a:srgbClr val="B58B8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6" name="Google Shape;3162;p53">
                <a:extLst>
                  <a:ext uri="{FF2B5EF4-FFF2-40B4-BE49-F238E27FC236}">
                    <a16:creationId xmlns:a16="http://schemas.microsoft.com/office/drawing/2014/main" id="{39890ACF-8903-3575-462C-FE4A03736A29}"/>
                  </a:ext>
                </a:extLst>
              </p:cNvPr>
              <p:cNvSpPr/>
              <p:nvPr/>
            </p:nvSpPr>
            <p:spPr>
              <a:xfrm>
                <a:off x="4083613" y="2179227"/>
                <a:ext cx="170640" cy="84461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2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44"/>
                    </a:cubicBezTo>
                    <a:lnTo>
                      <a:pt x="1" y="1930"/>
                    </a:lnTo>
                    <a:cubicBezTo>
                      <a:pt x="1" y="2144"/>
                      <a:pt x="168" y="2311"/>
                      <a:pt x="382" y="2311"/>
                    </a:cubicBezTo>
                    <a:lnTo>
                      <a:pt x="4669" y="2311"/>
                    </a:lnTo>
                    <a:lnTo>
                      <a:pt x="4669" y="1906"/>
                    </a:lnTo>
                    <a:lnTo>
                      <a:pt x="4669" y="1858"/>
                    </a:lnTo>
                    <a:lnTo>
                      <a:pt x="3121" y="1858"/>
                    </a:lnTo>
                    <a:lnTo>
                      <a:pt x="3121" y="1882"/>
                    </a:lnTo>
                    <a:lnTo>
                      <a:pt x="1787" y="1882"/>
                    </a:lnTo>
                    <a:cubicBezTo>
                      <a:pt x="1573" y="1882"/>
                      <a:pt x="1406" y="1692"/>
                      <a:pt x="1406" y="1501"/>
                    </a:cubicBezTo>
                    <a:lnTo>
                      <a:pt x="1406" y="1215"/>
                    </a:lnTo>
                    <a:cubicBezTo>
                      <a:pt x="1406" y="739"/>
                      <a:pt x="1620" y="311"/>
                      <a:pt x="1930" y="1"/>
                    </a:cubicBezTo>
                    <a:close/>
                  </a:path>
                </a:pathLst>
              </a:custGeom>
              <a:solidFill>
                <a:srgbClr val="000000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7" name="Google Shape;3163;p53">
                <a:extLst>
                  <a:ext uri="{FF2B5EF4-FFF2-40B4-BE49-F238E27FC236}">
                    <a16:creationId xmlns:a16="http://schemas.microsoft.com/office/drawing/2014/main" id="{BCF2C3B1-B3D3-A2C3-441E-EB5864E748E1}"/>
                  </a:ext>
                </a:extLst>
              </p:cNvPr>
              <p:cNvSpPr/>
              <p:nvPr/>
            </p:nvSpPr>
            <p:spPr>
              <a:xfrm>
                <a:off x="4195047" y="2392482"/>
                <a:ext cx="80953" cy="28763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787" extrusionOk="0">
                    <a:moveTo>
                      <a:pt x="524" y="0"/>
                    </a:moveTo>
                    <a:cubicBezTo>
                      <a:pt x="429" y="0"/>
                      <a:pt x="334" y="96"/>
                      <a:pt x="334" y="191"/>
                    </a:cubicBezTo>
                    <a:lnTo>
                      <a:pt x="334" y="215"/>
                    </a:lnTo>
                    <a:lnTo>
                      <a:pt x="167" y="215"/>
                    </a:lnTo>
                    <a:cubicBezTo>
                      <a:pt x="72" y="215"/>
                      <a:pt x="0" y="310"/>
                      <a:pt x="0" y="405"/>
                    </a:cubicBezTo>
                    <a:cubicBezTo>
                      <a:pt x="0" y="501"/>
                      <a:pt x="72" y="572"/>
                      <a:pt x="167" y="572"/>
                    </a:cubicBezTo>
                    <a:lnTo>
                      <a:pt x="334" y="572"/>
                    </a:lnTo>
                    <a:lnTo>
                      <a:pt x="334" y="596"/>
                    </a:lnTo>
                    <a:cubicBezTo>
                      <a:pt x="334" y="691"/>
                      <a:pt x="429" y="786"/>
                      <a:pt x="524" y="786"/>
                    </a:cubicBezTo>
                    <a:cubicBezTo>
                      <a:pt x="619" y="786"/>
                      <a:pt x="691" y="691"/>
                      <a:pt x="691" y="596"/>
                    </a:cubicBezTo>
                    <a:lnTo>
                      <a:pt x="691" y="572"/>
                    </a:lnTo>
                    <a:lnTo>
                      <a:pt x="905" y="572"/>
                    </a:lnTo>
                    <a:lnTo>
                      <a:pt x="905" y="596"/>
                    </a:lnTo>
                    <a:cubicBezTo>
                      <a:pt x="905" y="691"/>
                      <a:pt x="977" y="786"/>
                      <a:pt x="1072" y="786"/>
                    </a:cubicBezTo>
                    <a:cubicBezTo>
                      <a:pt x="1191" y="786"/>
                      <a:pt x="1262" y="691"/>
                      <a:pt x="1262" y="596"/>
                    </a:cubicBezTo>
                    <a:lnTo>
                      <a:pt x="1262" y="572"/>
                    </a:lnTo>
                    <a:lnTo>
                      <a:pt x="1477" y="572"/>
                    </a:lnTo>
                    <a:lnTo>
                      <a:pt x="1477" y="596"/>
                    </a:lnTo>
                    <a:cubicBezTo>
                      <a:pt x="1477" y="691"/>
                      <a:pt x="1548" y="786"/>
                      <a:pt x="1643" y="786"/>
                    </a:cubicBezTo>
                    <a:cubicBezTo>
                      <a:pt x="1739" y="786"/>
                      <a:pt x="1810" y="691"/>
                      <a:pt x="1810" y="596"/>
                    </a:cubicBezTo>
                    <a:lnTo>
                      <a:pt x="1810" y="572"/>
                    </a:lnTo>
                    <a:lnTo>
                      <a:pt x="2048" y="572"/>
                    </a:lnTo>
                    <a:cubicBezTo>
                      <a:pt x="2144" y="572"/>
                      <a:pt x="2215" y="501"/>
                      <a:pt x="2215" y="405"/>
                    </a:cubicBezTo>
                    <a:cubicBezTo>
                      <a:pt x="2215" y="286"/>
                      <a:pt x="2144" y="215"/>
                      <a:pt x="2048" y="215"/>
                    </a:cubicBezTo>
                    <a:lnTo>
                      <a:pt x="1810" y="215"/>
                    </a:lnTo>
                    <a:lnTo>
                      <a:pt x="1810" y="191"/>
                    </a:lnTo>
                    <a:cubicBezTo>
                      <a:pt x="1810" y="96"/>
                      <a:pt x="1739" y="0"/>
                      <a:pt x="1643" y="0"/>
                    </a:cubicBezTo>
                    <a:cubicBezTo>
                      <a:pt x="1548" y="0"/>
                      <a:pt x="1477" y="96"/>
                      <a:pt x="1477" y="191"/>
                    </a:cubicBezTo>
                    <a:lnTo>
                      <a:pt x="1477" y="215"/>
                    </a:lnTo>
                    <a:lnTo>
                      <a:pt x="1262" y="215"/>
                    </a:lnTo>
                    <a:lnTo>
                      <a:pt x="1262" y="191"/>
                    </a:lnTo>
                    <a:cubicBezTo>
                      <a:pt x="1262" y="96"/>
                      <a:pt x="1167" y="0"/>
                      <a:pt x="1072" y="0"/>
                    </a:cubicBezTo>
                    <a:cubicBezTo>
                      <a:pt x="977" y="0"/>
                      <a:pt x="905" y="96"/>
                      <a:pt x="905" y="191"/>
                    </a:cubicBezTo>
                    <a:lnTo>
                      <a:pt x="905" y="215"/>
                    </a:lnTo>
                    <a:lnTo>
                      <a:pt x="691" y="215"/>
                    </a:lnTo>
                    <a:lnTo>
                      <a:pt x="691" y="191"/>
                    </a:lnTo>
                    <a:cubicBezTo>
                      <a:pt x="691" y="96"/>
                      <a:pt x="619" y="0"/>
                      <a:pt x="524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8" name="Google Shape;3164;p53">
                <a:extLst>
                  <a:ext uri="{FF2B5EF4-FFF2-40B4-BE49-F238E27FC236}">
                    <a16:creationId xmlns:a16="http://schemas.microsoft.com/office/drawing/2014/main" id="{FB3DD973-69F1-DBF3-9A18-C95FC37E3350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1311" y="1691"/>
                      <a:pt x="1692" y="1310"/>
                      <a:pt x="1692" y="858"/>
                    </a:cubicBezTo>
                    <a:cubicBezTo>
                      <a:pt x="1692" y="381"/>
                      <a:pt x="1311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09" name="Google Shape;3165;p53">
                <a:extLst>
                  <a:ext uri="{FF2B5EF4-FFF2-40B4-BE49-F238E27FC236}">
                    <a16:creationId xmlns:a16="http://schemas.microsoft.com/office/drawing/2014/main" id="{79242F64-9FE9-576B-5DCA-B5BE3D9FFEB1}"/>
                  </a:ext>
                </a:extLst>
              </p:cNvPr>
              <p:cNvSpPr/>
              <p:nvPr/>
            </p:nvSpPr>
            <p:spPr>
              <a:xfrm>
                <a:off x="4219424" y="2354400"/>
                <a:ext cx="28726" cy="2485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80" extrusionOk="0">
                    <a:moveTo>
                      <a:pt x="384" y="1"/>
                    </a:moveTo>
                    <a:cubicBezTo>
                      <a:pt x="363" y="1"/>
                      <a:pt x="345" y="7"/>
                      <a:pt x="333" y="18"/>
                    </a:cubicBezTo>
                    <a:cubicBezTo>
                      <a:pt x="191" y="185"/>
                      <a:pt x="71" y="352"/>
                      <a:pt x="0" y="566"/>
                    </a:cubicBezTo>
                    <a:cubicBezTo>
                      <a:pt x="0" y="614"/>
                      <a:pt x="24" y="661"/>
                      <a:pt x="71" y="661"/>
                    </a:cubicBezTo>
                    <a:cubicBezTo>
                      <a:pt x="179" y="673"/>
                      <a:pt x="286" y="679"/>
                      <a:pt x="393" y="679"/>
                    </a:cubicBezTo>
                    <a:cubicBezTo>
                      <a:pt x="500" y="679"/>
                      <a:pt x="607" y="673"/>
                      <a:pt x="714" y="661"/>
                    </a:cubicBezTo>
                    <a:cubicBezTo>
                      <a:pt x="762" y="661"/>
                      <a:pt x="786" y="614"/>
                      <a:pt x="762" y="566"/>
                    </a:cubicBezTo>
                    <a:cubicBezTo>
                      <a:pt x="714" y="376"/>
                      <a:pt x="619" y="185"/>
                      <a:pt x="452" y="18"/>
                    </a:cubicBezTo>
                    <a:cubicBezTo>
                      <a:pt x="429" y="7"/>
                      <a:pt x="405" y="1"/>
                      <a:pt x="384" y="1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0" name="Google Shape;3166;p53">
                <a:extLst>
                  <a:ext uri="{FF2B5EF4-FFF2-40B4-BE49-F238E27FC236}">
                    <a16:creationId xmlns:a16="http://schemas.microsoft.com/office/drawing/2014/main" id="{C3B0AFBF-3623-2C2C-4A14-3730768A2043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61838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1310" y="1691"/>
                      <a:pt x="1691" y="1310"/>
                      <a:pt x="1691" y="858"/>
                    </a:cubicBezTo>
                    <a:cubicBezTo>
                      <a:pt x="1691" y="381"/>
                      <a:pt x="1310" y="0"/>
                      <a:pt x="858" y="0"/>
                    </a:cubicBezTo>
                    <a:close/>
                  </a:path>
                </a:pathLst>
              </a:custGeom>
              <a:solidFill>
                <a:srgbClr val="F0A22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1" name="Google Shape;3167;p53">
                <a:extLst>
                  <a:ext uri="{FF2B5EF4-FFF2-40B4-BE49-F238E27FC236}">
                    <a16:creationId xmlns:a16="http://schemas.microsoft.com/office/drawing/2014/main" id="{CBB8D08D-EB99-503D-A1C5-0E7BED2759F8}"/>
                  </a:ext>
                </a:extLst>
              </p:cNvPr>
              <p:cNvSpPr/>
              <p:nvPr/>
            </p:nvSpPr>
            <p:spPr>
              <a:xfrm>
                <a:off x="4248114" y="2280208"/>
                <a:ext cx="40093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1692" extrusionOk="0">
                    <a:moveTo>
                      <a:pt x="858" y="0"/>
                    </a:moveTo>
                    <a:cubicBezTo>
                      <a:pt x="382" y="0"/>
                      <a:pt x="1" y="381"/>
                      <a:pt x="1" y="858"/>
                    </a:cubicBezTo>
                    <a:cubicBezTo>
                      <a:pt x="1" y="1310"/>
                      <a:pt x="382" y="1691"/>
                      <a:pt x="858" y="1691"/>
                    </a:cubicBezTo>
                    <a:cubicBezTo>
                      <a:pt x="930" y="1691"/>
                      <a:pt x="1025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5" y="0"/>
                      <a:pt x="930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2" name="Google Shape;3168;p53">
                <a:extLst>
                  <a:ext uri="{FF2B5EF4-FFF2-40B4-BE49-F238E27FC236}">
                    <a16:creationId xmlns:a16="http://schemas.microsoft.com/office/drawing/2014/main" id="{67FBFB95-C3FC-FDAC-044F-F10E023D5F3F}"/>
                  </a:ext>
                </a:extLst>
              </p:cNvPr>
              <p:cNvSpPr/>
              <p:nvPr/>
            </p:nvSpPr>
            <p:spPr>
              <a:xfrm>
                <a:off x="4156745" y="2280208"/>
                <a:ext cx="40056" cy="6183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692" extrusionOk="0">
                    <a:moveTo>
                      <a:pt x="858" y="0"/>
                    </a:moveTo>
                    <a:cubicBezTo>
                      <a:pt x="381" y="0"/>
                      <a:pt x="0" y="381"/>
                      <a:pt x="0" y="858"/>
                    </a:cubicBezTo>
                    <a:cubicBezTo>
                      <a:pt x="0" y="1310"/>
                      <a:pt x="381" y="1691"/>
                      <a:pt x="858" y="1691"/>
                    </a:cubicBezTo>
                    <a:cubicBezTo>
                      <a:pt x="929" y="1691"/>
                      <a:pt x="1024" y="1691"/>
                      <a:pt x="1096" y="1667"/>
                    </a:cubicBezTo>
                    <a:cubicBezTo>
                      <a:pt x="739" y="1572"/>
                      <a:pt x="477" y="1239"/>
                      <a:pt x="477" y="858"/>
                    </a:cubicBezTo>
                    <a:cubicBezTo>
                      <a:pt x="477" y="453"/>
                      <a:pt x="739" y="143"/>
                      <a:pt x="1096" y="24"/>
                    </a:cubicBezTo>
                    <a:cubicBezTo>
                      <a:pt x="1024" y="0"/>
                      <a:pt x="929" y="0"/>
                      <a:pt x="858" y="0"/>
                    </a:cubicBezTo>
                    <a:close/>
                  </a:path>
                </a:pathLst>
              </a:custGeom>
              <a:solidFill>
                <a:srgbClr val="000000">
                  <a:alpha val="2642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3" name="Google Shape;3169;p53">
                <a:extLst>
                  <a:ext uri="{FF2B5EF4-FFF2-40B4-BE49-F238E27FC236}">
                    <a16:creationId xmlns:a16="http://schemas.microsoft.com/office/drawing/2014/main" id="{3C215DBA-2888-C1CF-EBE5-6B0C4526C541}"/>
                  </a:ext>
                </a:extLst>
              </p:cNvPr>
              <p:cNvSpPr/>
              <p:nvPr/>
            </p:nvSpPr>
            <p:spPr>
              <a:xfrm>
                <a:off x="4166320" y="2460899"/>
                <a:ext cx="43565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915" extrusionOk="0">
                    <a:moveTo>
                      <a:pt x="184" y="0"/>
                    </a:moveTo>
                    <a:cubicBezTo>
                      <a:pt x="134" y="0"/>
                      <a:pt x="87" y="18"/>
                      <a:pt x="48" y="57"/>
                    </a:cubicBezTo>
                    <a:cubicBezTo>
                      <a:pt x="0" y="153"/>
                      <a:pt x="0" y="248"/>
                      <a:pt x="72" y="319"/>
                    </a:cubicBezTo>
                    <a:cubicBezTo>
                      <a:pt x="143" y="367"/>
                      <a:pt x="667" y="772"/>
                      <a:pt x="905" y="891"/>
                    </a:cubicBezTo>
                    <a:cubicBezTo>
                      <a:pt x="953" y="915"/>
                      <a:pt x="977" y="915"/>
                      <a:pt x="1001" y="915"/>
                    </a:cubicBezTo>
                    <a:cubicBezTo>
                      <a:pt x="1072" y="915"/>
                      <a:pt x="1120" y="891"/>
                      <a:pt x="1143" y="819"/>
                    </a:cubicBezTo>
                    <a:cubicBezTo>
                      <a:pt x="1191" y="724"/>
                      <a:pt x="1167" y="629"/>
                      <a:pt x="1072" y="581"/>
                    </a:cubicBezTo>
                    <a:cubicBezTo>
                      <a:pt x="881" y="486"/>
                      <a:pt x="453" y="153"/>
                      <a:pt x="310" y="34"/>
                    </a:cubicBezTo>
                    <a:cubicBezTo>
                      <a:pt x="267" y="12"/>
                      <a:pt x="224" y="0"/>
                      <a:pt x="184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  <p:sp>
            <p:nvSpPr>
              <p:cNvPr id="114" name="Google Shape;3170;p53">
                <a:extLst>
                  <a:ext uri="{FF2B5EF4-FFF2-40B4-BE49-F238E27FC236}">
                    <a16:creationId xmlns:a16="http://schemas.microsoft.com/office/drawing/2014/main" id="{21C437D2-1C8D-55AA-0824-A161552FD773}"/>
                  </a:ext>
                </a:extLst>
              </p:cNvPr>
              <p:cNvSpPr/>
              <p:nvPr/>
            </p:nvSpPr>
            <p:spPr>
              <a:xfrm>
                <a:off x="4212443" y="2489918"/>
                <a:ext cx="26131" cy="20978"/>
              </a:xfrm>
              <a:custGeom>
                <a:avLst/>
                <a:gdLst/>
                <a:ahLst/>
                <a:cxnLst/>
                <a:rect l="l" t="t" r="r" b="b"/>
                <a:pathLst>
                  <a:path w="715" h="574" extrusionOk="0">
                    <a:moveTo>
                      <a:pt x="210" y="1"/>
                    </a:moveTo>
                    <a:cubicBezTo>
                      <a:pt x="150" y="1"/>
                      <a:pt x="94" y="27"/>
                      <a:pt x="48" y="73"/>
                    </a:cubicBezTo>
                    <a:cubicBezTo>
                      <a:pt x="1" y="168"/>
                      <a:pt x="24" y="264"/>
                      <a:pt x="96" y="335"/>
                    </a:cubicBezTo>
                    <a:lnTo>
                      <a:pt x="405" y="526"/>
                    </a:lnTo>
                    <a:cubicBezTo>
                      <a:pt x="429" y="549"/>
                      <a:pt x="477" y="573"/>
                      <a:pt x="501" y="573"/>
                    </a:cubicBezTo>
                    <a:cubicBezTo>
                      <a:pt x="572" y="573"/>
                      <a:pt x="620" y="549"/>
                      <a:pt x="643" y="502"/>
                    </a:cubicBezTo>
                    <a:cubicBezTo>
                      <a:pt x="715" y="407"/>
                      <a:pt x="691" y="311"/>
                      <a:pt x="620" y="240"/>
                    </a:cubicBezTo>
                    <a:lnTo>
                      <a:pt x="310" y="25"/>
                    </a:lnTo>
                    <a:cubicBezTo>
                      <a:pt x="276" y="9"/>
                      <a:pt x="243" y="1"/>
                      <a:pt x="21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lbert Sans Medium" pitchFamily="2" charset="0"/>
                </a:endParaRPr>
              </a:p>
            </p:txBody>
          </p:sp>
        </p:grpSp>
      </p:grpSp>
      <p:sp>
        <p:nvSpPr>
          <p:cNvPr id="121" name="Title 18">
            <a:extLst>
              <a:ext uri="{FF2B5EF4-FFF2-40B4-BE49-F238E27FC236}">
                <a16:creationId xmlns:a16="http://schemas.microsoft.com/office/drawing/2014/main" id="{A304D6DA-57C5-922F-7C3B-4EEBA98330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6989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761970">
              <a:lnSpc>
                <a:spcPts val="4556"/>
              </a:lnSpc>
            </a:pPr>
            <a:r>
              <a:rPr lang="en-US" dirty="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PCFs (Pioneering Custom Frontier-</a:t>
            </a:r>
            <a:r>
              <a:rPr lang="en-US" dirty="0" err="1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ization</a:t>
            </a:r>
            <a:r>
              <a:rPr lang="en-US" dirty="0">
                <a:solidFill>
                  <a:srgbClr val="EBCCBB"/>
                </a:solidFill>
                <a:latin typeface="Eastwood" pitchFamily="50" charset="0"/>
                <a:ea typeface="Gelasio" pitchFamily="34" charset="-122"/>
                <a:cs typeface="Gelasio" pitchFamily="34" charset="-120"/>
              </a:rPr>
              <a:t>)</a:t>
            </a:r>
            <a:endParaRPr lang="en-US" dirty="0">
              <a:solidFill>
                <a:prstClr val="black"/>
              </a:solidFill>
              <a:latin typeface="Eastwood" pitchFamily="50" charset="0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4CA0385-DC13-7D4A-B335-64FD12BB0204}"/>
              </a:ext>
            </a:extLst>
          </p:cNvPr>
          <p:cNvGrpSpPr/>
          <p:nvPr/>
        </p:nvGrpSpPr>
        <p:grpSpPr>
          <a:xfrm>
            <a:off x="10696354" y="4486940"/>
            <a:ext cx="1218707" cy="2326522"/>
            <a:chOff x="9007794" y="3645162"/>
            <a:chExt cx="2949797" cy="3317155"/>
          </a:xfrm>
        </p:grpSpPr>
        <p:grpSp>
          <p:nvGrpSpPr>
            <p:cNvPr id="162" name="Google Shape;793;p16">
              <a:extLst>
                <a:ext uri="{FF2B5EF4-FFF2-40B4-BE49-F238E27FC236}">
                  <a16:creationId xmlns:a16="http://schemas.microsoft.com/office/drawing/2014/main" id="{54794BD8-7F3F-938E-2657-7760F8D182E7}"/>
                </a:ext>
              </a:extLst>
            </p:cNvPr>
            <p:cNvGrpSpPr/>
            <p:nvPr/>
          </p:nvGrpSpPr>
          <p:grpSpPr>
            <a:xfrm rot="2053323">
              <a:off x="11223348" y="5655951"/>
              <a:ext cx="658288" cy="1306366"/>
              <a:chOff x="6142400" y="-2331525"/>
              <a:chExt cx="290450" cy="562975"/>
            </a:xfrm>
          </p:grpSpPr>
          <p:sp>
            <p:nvSpPr>
              <p:cNvPr id="243" name="Google Shape;794;p16">
                <a:extLst>
                  <a:ext uri="{FF2B5EF4-FFF2-40B4-BE49-F238E27FC236}">
                    <a16:creationId xmlns:a16="http://schemas.microsoft.com/office/drawing/2014/main" id="{E25F88E9-0930-1187-6584-9075B30A55A8}"/>
                  </a:ext>
                </a:extLst>
              </p:cNvPr>
              <p:cNvSpPr/>
              <p:nvPr/>
            </p:nvSpPr>
            <p:spPr>
              <a:xfrm>
                <a:off x="6142900" y="-2331525"/>
                <a:ext cx="2412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49" h="6665" extrusionOk="0">
                    <a:moveTo>
                      <a:pt x="7440" y="6505"/>
                    </a:moveTo>
                    <a:cubicBezTo>
                      <a:pt x="7480" y="6446"/>
                      <a:pt x="7520" y="6465"/>
                      <a:pt x="7559" y="6485"/>
                    </a:cubicBezTo>
                    <a:cubicBezTo>
                      <a:pt x="7559" y="6485"/>
                      <a:pt x="7559" y="6465"/>
                      <a:pt x="7559" y="6446"/>
                    </a:cubicBezTo>
                    <a:cubicBezTo>
                      <a:pt x="7559" y="6465"/>
                      <a:pt x="7559" y="6485"/>
                      <a:pt x="7559" y="6505"/>
                    </a:cubicBezTo>
                    <a:cubicBezTo>
                      <a:pt x="7599" y="6465"/>
                      <a:pt x="7639" y="6446"/>
                      <a:pt x="7679" y="6446"/>
                    </a:cubicBezTo>
                    <a:cubicBezTo>
                      <a:pt x="7738" y="6446"/>
                      <a:pt x="7818" y="6465"/>
                      <a:pt x="7897" y="6465"/>
                    </a:cubicBezTo>
                    <a:cubicBezTo>
                      <a:pt x="8017" y="6446"/>
                      <a:pt x="8176" y="6465"/>
                      <a:pt x="8256" y="6286"/>
                    </a:cubicBezTo>
                    <a:cubicBezTo>
                      <a:pt x="8176" y="6247"/>
                      <a:pt x="8116" y="6207"/>
                      <a:pt x="8057" y="6167"/>
                    </a:cubicBezTo>
                    <a:cubicBezTo>
                      <a:pt x="8196" y="6127"/>
                      <a:pt x="8196" y="6147"/>
                      <a:pt x="8435" y="6227"/>
                    </a:cubicBezTo>
                    <a:cubicBezTo>
                      <a:pt x="8494" y="6247"/>
                      <a:pt x="8574" y="6266"/>
                      <a:pt x="8594" y="6187"/>
                    </a:cubicBezTo>
                    <a:cubicBezTo>
                      <a:pt x="8614" y="6147"/>
                      <a:pt x="8614" y="6107"/>
                      <a:pt x="8634" y="6028"/>
                    </a:cubicBezTo>
                    <a:cubicBezTo>
                      <a:pt x="8912" y="6187"/>
                      <a:pt x="9151" y="6068"/>
                      <a:pt x="9389" y="6028"/>
                    </a:cubicBezTo>
                    <a:cubicBezTo>
                      <a:pt x="9330" y="5809"/>
                      <a:pt x="9648" y="5809"/>
                      <a:pt x="9608" y="5590"/>
                    </a:cubicBezTo>
                    <a:cubicBezTo>
                      <a:pt x="9449" y="5530"/>
                      <a:pt x="9290" y="5491"/>
                      <a:pt x="9111" y="5491"/>
                    </a:cubicBezTo>
                    <a:cubicBezTo>
                      <a:pt x="8832" y="5511"/>
                      <a:pt x="8554" y="5491"/>
                      <a:pt x="8295" y="5351"/>
                    </a:cubicBezTo>
                    <a:cubicBezTo>
                      <a:pt x="8216" y="5312"/>
                      <a:pt x="8096" y="5272"/>
                      <a:pt x="8017" y="5292"/>
                    </a:cubicBezTo>
                    <a:cubicBezTo>
                      <a:pt x="7858" y="5332"/>
                      <a:pt x="7718" y="5232"/>
                      <a:pt x="7559" y="5252"/>
                    </a:cubicBezTo>
                    <a:cubicBezTo>
                      <a:pt x="7400" y="5272"/>
                      <a:pt x="7221" y="5212"/>
                      <a:pt x="7042" y="5232"/>
                    </a:cubicBezTo>
                    <a:cubicBezTo>
                      <a:pt x="6803" y="5252"/>
                      <a:pt x="6604" y="5152"/>
                      <a:pt x="6386" y="5033"/>
                    </a:cubicBezTo>
                    <a:cubicBezTo>
                      <a:pt x="6207" y="4934"/>
                      <a:pt x="6028" y="4834"/>
                      <a:pt x="5849" y="4735"/>
                    </a:cubicBezTo>
                    <a:cubicBezTo>
                      <a:pt x="5789" y="4695"/>
                      <a:pt x="5729" y="4675"/>
                      <a:pt x="5670" y="4695"/>
                    </a:cubicBezTo>
                    <a:cubicBezTo>
                      <a:pt x="5570" y="4715"/>
                      <a:pt x="5510" y="4675"/>
                      <a:pt x="5451" y="4615"/>
                    </a:cubicBezTo>
                    <a:cubicBezTo>
                      <a:pt x="5371" y="4536"/>
                      <a:pt x="5292" y="4496"/>
                      <a:pt x="5212" y="4436"/>
                    </a:cubicBezTo>
                    <a:cubicBezTo>
                      <a:pt x="5172" y="4416"/>
                      <a:pt x="5093" y="4397"/>
                      <a:pt x="5093" y="4377"/>
                    </a:cubicBezTo>
                    <a:cubicBezTo>
                      <a:pt x="5033" y="4237"/>
                      <a:pt x="4914" y="4218"/>
                      <a:pt x="4814" y="4138"/>
                    </a:cubicBezTo>
                    <a:cubicBezTo>
                      <a:pt x="4735" y="4078"/>
                      <a:pt x="4635" y="4039"/>
                      <a:pt x="4575" y="3919"/>
                    </a:cubicBezTo>
                    <a:cubicBezTo>
                      <a:pt x="4516" y="3780"/>
                      <a:pt x="4396" y="3661"/>
                      <a:pt x="4257" y="3561"/>
                    </a:cubicBezTo>
                    <a:cubicBezTo>
                      <a:pt x="3999" y="3362"/>
                      <a:pt x="3780" y="3123"/>
                      <a:pt x="3601" y="2845"/>
                    </a:cubicBezTo>
                    <a:cubicBezTo>
                      <a:pt x="3541" y="2765"/>
                      <a:pt x="3481" y="2686"/>
                      <a:pt x="3422" y="2606"/>
                    </a:cubicBezTo>
                    <a:cubicBezTo>
                      <a:pt x="3203" y="2288"/>
                      <a:pt x="3004" y="1950"/>
                      <a:pt x="2686" y="1691"/>
                    </a:cubicBezTo>
                    <a:cubicBezTo>
                      <a:pt x="2546" y="1572"/>
                      <a:pt x="2467" y="1393"/>
                      <a:pt x="2347" y="1254"/>
                    </a:cubicBezTo>
                    <a:cubicBezTo>
                      <a:pt x="2288" y="1154"/>
                      <a:pt x="2228" y="1055"/>
                      <a:pt x="2149" y="995"/>
                    </a:cubicBezTo>
                    <a:cubicBezTo>
                      <a:pt x="2049" y="895"/>
                      <a:pt x="1969" y="796"/>
                      <a:pt x="1890" y="677"/>
                    </a:cubicBezTo>
                    <a:cubicBezTo>
                      <a:pt x="1711" y="378"/>
                      <a:pt x="1373" y="140"/>
                      <a:pt x="1074" y="60"/>
                    </a:cubicBezTo>
                    <a:cubicBezTo>
                      <a:pt x="816" y="0"/>
                      <a:pt x="657" y="40"/>
                      <a:pt x="537" y="259"/>
                    </a:cubicBezTo>
                    <a:cubicBezTo>
                      <a:pt x="497" y="299"/>
                      <a:pt x="517" y="378"/>
                      <a:pt x="497" y="418"/>
                    </a:cubicBezTo>
                    <a:cubicBezTo>
                      <a:pt x="338" y="677"/>
                      <a:pt x="259" y="975"/>
                      <a:pt x="199" y="1273"/>
                    </a:cubicBezTo>
                    <a:cubicBezTo>
                      <a:pt x="159" y="1413"/>
                      <a:pt x="179" y="1552"/>
                      <a:pt x="139" y="1671"/>
                    </a:cubicBezTo>
                    <a:cubicBezTo>
                      <a:pt x="0" y="2169"/>
                      <a:pt x="139" y="2606"/>
                      <a:pt x="259" y="3064"/>
                    </a:cubicBezTo>
                    <a:cubicBezTo>
                      <a:pt x="418" y="3143"/>
                      <a:pt x="338" y="3302"/>
                      <a:pt x="378" y="3402"/>
                    </a:cubicBezTo>
                    <a:cubicBezTo>
                      <a:pt x="517" y="3462"/>
                      <a:pt x="637" y="3362"/>
                      <a:pt x="736" y="3462"/>
                    </a:cubicBezTo>
                    <a:cubicBezTo>
                      <a:pt x="676" y="3581"/>
                      <a:pt x="676" y="3581"/>
                      <a:pt x="577" y="3641"/>
                    </a:cubicBezTo>
                    <a:cubicBezTo>
                      <a:pt x="676" y="3800"/>
                      <a:pt x="816" y="3859"/>
                      <a:pt x="1015" y="3840"/>
                    </a:cubicBezTo>
                    <a:cubicBezTo>
                      <a:pt x="1015" y="3840"/>
                      <a:pt x="1035" y="3859"/>
                      <a:pt x="1035" y="3879"/>
                    </a:cubicBezTo>
                    <a:cubicBezTo>
                      <a:pt x="975" y="3899"/>
                      <a:pt x="915" y="3939"/>
                      <a:pt x="836" y="3959"/>
                    </a:cubicBezTo>
                    <a:cubicBezTo>
                      <a:pt x="895" y="3999"/>
                      <a:pt x="915" y="4039"/>
                      <a:pt x="955" y="4039"/>
                    </a:cubicBezTo>
                    <a:cubicBezTo>
                      <a:pt x="1015" y="4039"/>
                      <a:pt x="1094" y="3999"/>
                      <a:pt x="1174" y="4019"/>
                    </a:cubicBezTo>
                    <a:cubicBezTo>
                      <a:pt x="1214" y="4019"/>
                      <a:pt x="1233" y="4078"/>
                      <a:pt x="1194" y="4138"/>
                    </a:cubicBezTo>
                    <a:cubicBezTo>
                      <a:pt x="1174" y="4138"/>
                      <a:pt x="1174" y="4158"/>
                      <a:pt x="1174" y="4158"/>
                    </a:cubicBezTo>
                    <a:cubicBezTo>
                      <a:pt x="1174" y="4158"/>
                      <a:pt x="1174" y="4178"/>
                      <a:pt x="1194" y="4178"/>
                    </a:cubicBezTo>
                    <a:cubicBezTo>
                      <a:pt x="1313" y="4178"/>
                      <a:pt x="1452" y="4058"/>
                      <a:pt x="1532" y="4257"/>
                    </a:cubicBezTo>
                    <a:cubicBezTo>
                      <a:pt x="1472" y="4317"/>
                      <a:pt x="1393" y="4377"/>
                      <a:pt x="1333" y="4456"/>
                    </a:cubicBezTo>
                    <a:cubicBezTo>
                      <a:pt x="1373" y="4536"/>
                      <a:pt x="1432" y="4576"/>
                      <a:pt x="1512" y="4675"/>
                    </a:cubicBezTo>
                    <a:cubicBezTo>
                      <a:pt x="1532" y="4556"/>
                      <a:pt x="1572" y="4456"/>
                      <a:pt x="1691" y="4536"/>
                    </a:cubicBezTo>
                    <a:cubicBezTo>
                      <a:pt x="1671" y="4595"/>
                      <a:pt x="1651" y="4635"/>
                      <a:pt x="1651" y="4695"/>
                    </a:cubicBezTo>
                    <a:cubicBezTo>
                      <a:pt x="1790" y="4735"/>
                      <a:pt x="1910" y="4775"/>
                      <a:pt x="1890" y="4934"/>
                    </a:cubicBezTo>
                    <a:cubicBezTo>
                      <a:pt x="1890" y="4954"/>
                      <a:pt x="1950" y="4993"/>
                      <a:pt x="1969" y="4993"/>
                    </a:cubicBezTo>
                    <a:cubicBezTo>
                      <a:pt x="2029" y="5013"/>
                      <a:pt x="2069" y="4973"/>
                      <a:pt x="2069" y="4914"/>
                    </a:cubicBezTo>
                    <a:cubicBezTo>
                      <a:pt x="2049" y="4854"/>
                      <a:pt x="2089" y="4834"/>
                      <a:pt x="2149" y="4814"/>
                    </a:cubicBezTo>
                    <a:cubicBezTo>
                      <a:pt x="2208" y="4794"/>
                      <a:pt x="2208" y="4834"/>
                      <a:pt x="2228" y="4874"/>
                    </a:cubicBezTo>
                    <a:cubicBezTo>
                      <a:pt x="2328" y="4993"/>
                      <a:pt x="2387" y="5152"/>
                      <a:pt x="2507" y="5232"/>
                    </a:cubicBezTo>
                    <a:cubicBezTo>
                      <a:pt x="2546" y="5272"/>
                      <a:pt x="2606" y="5332"/>
                      <a:pt x="2606" y="5391"/>
                    </a:cubicBezTo>
                    <a:cubicBezTo>
                      <a:pt x="2626" y="5570"/>
                      <a:pt x="2725" y="5570"/>
                      <a:pt x="2865" y="5570"/>
                    </a:cubicBezTo>
                    <a:cubicBezTo>
                      <a:pt x="2984" y="5570"/>
                      <a:pt x="3123" y="5610"/>
                      <a:pt x="3262" y="5630"/>
                    </a:cubicBezTo>
                    <a:cubicBezTo>
                      <a:pt x="3262" y="5550"/>
                      <a:pt x="3282" y="5471"/>
                      <a:pt x="3282" y="5391"/>
                    </a:cubicBezTo>
                    <a:cubicBezTo>
                      <a:pt x="3282" y="5391"/>
                      <a:pt x="3282" y="5391"/>
                      <a:pt x="3282" y="5391"/>
                    </a:cubicBezTo>
                    <a:lnTo>
                      <a:pt x="3282" y="5371"/>
                    </a:lnTo>
                    <a:cubicBezTo>
                      <a:pt x="3262" y="5371"/>
                      <a:pt x="3243" y="5391"/>
                      <a:pt x="3223" y="5391"/>
                    </a:cubicBezTo>
                    <a:cubicBezTo>
                      <a:pt x="3243" y="5371"/>
                      <a:pt x="3243" y="5351"/>
                      <a:pt x="3243" y="5351"/>
                    </a:cubicBezTo>
                    <a:cubicBezTo>
                      <a:pt x="3262" y="5351"/>
                      <a:pt x="3262" y="5371"/>
                      <a:pt x="3282" y="5371"/>
                    </a:cubicBezTo>
                    <a:cubicBezTo>
                      <a:pt x="3282" y="5371"/>
                      <a:pt x="3282" y="5371"/>
                      <a:pt x="3302" y="5371"/>
                    </a:cubicBezTo>
                    <a:lnTo>
                      <a:pt x="3302" y="5371"/>
                    </a:lnTo>
                    <a:cubicBezTo>
                      <a:pt x="3362" y="5351"/>
                      <a:pt x="3422" y="5312"/>
                      <a:pt x="3481" y="5292"/>
                    </a:cubicBezTo>
                    <a:cubicBezTo>
                      <a:pt x="3481" y="5411"/>
                      <a:pt x="3461" y="5431"/>
                      <a:pt x="3382" y="5511"/>
                    </a:cubicBezTo>
                    <a:cubicBezTo>
                      <a:pt x="3501" y="5590"/>
                      <a:pt x="3700" y="5570"/>
                      <a:pt x="3660" y="5789"/>
                    </a:cubicBezTo>
                    <a:cubicBezTo>
                      <a:pt x="3720" y="5749"/>
                      <a:pt x="3760" y="5690"/>
                      <a:pt x="3819" y="5650"/>
                    </a:cubicBezTo>
                    <a:cubicBezTo>
                      <a:pt x="3859" y="5650"/>
                      <a:pt x="3899" y="5670"/>
                      <a:pt x="3939" y="5690"/>
                    </a:cubicBezTo>
                    <a:cubicBezTo>
                      <a:pt x="393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70"/>
                    </a:cubicBezTo>
                    <a:cubicBezTo>
                      <a:pt x="3979" y="5630"/>
                      <a:pt x="3999" y="5590"/>
                      <a:pt x="4018" y="5570"/>
                    </a:cubicBezTo>
                    <a:cubicBezTo>
                      <a:pt x="4158" y="5511"/>
                      <a:pt x="4317" y="5451"/>
                      <a:pt x="4496" y="5511"/>
                    </a:cubicBezTo>
                    <a:cubicBezTo>
                      <a:pt x="4476" y="5570"/>
                      <a:pt x="4456" y="5630"/>
                      <a:pt x="4416" y="5650"/>
                    </a:cubicBezTo>
                    <a:cubicBezTo>
                      <a:pt x="4376" y="5690"/>
                      <a:pt x="4337" y="5709"/>
                      <a:pt x="4357" y="5789"/>
                    </a:cubicBezTo>
                    <a:cubicBezTo>
                      <a:pt x="4357" y="5928"/>
                      <a:pt x="4257" y="5849"/>
                      <a:pt x="4197" y="5829"/>
                    </a:cubicBezTo>
                    <a:cubicBezTo>
                      <a:pt x="4217" y="5769"/>
                      <a:pt x="4237" y="5709"/>
                      <a:pt x="4237" y="5650"/>
                    </a:cubicBezTo>
                    <a:cubicBezTo>
                      <a:pt x="4138" y="5670"/>
                      <a:pt x="4058" y="567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59" y="5690"/>
                      <a:pt x="3959" y="5690"/>
                      <a:pt x="3959" y="5690"/>
                    </a:cubicBezTo>
                    <a:cubicBezTo>
                      <a:pt x="3939" y="5769"/>
                      <a:pt x="3780" y="5769"/>
                      <a:pt x="3839" y="5889"/>
                    </a:cubicBezTo>
                    <a:cubicBezTo>
                      <a:pt x="3919" y="5908"/>
                      <a:pt x="4058" y="5889"/>
                      <a:pt x="4078" y="5948"/>
                    </a:cubicBezTo>
                    <a:cubicBezTo>
                      <a:pt x="4197" y="6107"/>
                      <a:pt x="4317" y="6068"/>
                      <a:pt x="4476" y="6008"/>
                    </a:cubicBezTo>
                    <a:cubicBezTo>
                      <a:pt x="4516" y="5988"/>
                      <a:pt x="4556" y="5988"/>
                      <a:pt x="4615" y="5988"/>
                    </a:cubicBezTo>
                    <a:cubicBezTo>
                      <a:pt x="4575" y="6167"/>
                      <a:pt x="4595" y="6207"/>
                      <a:pt x="4715" y="6207"/>
                    </a:cubicBezTo>
                    <a:cubicBezTo>
                      <a:pt x="4774" y="6227"/>
                      <a:pt x="4834" y="6207"/>
                      <a:pt x="4894" y="6227"/>
                    </a:cubicBezTo>
                    <a:cubicBezTo>
                      <a:pt x="4953" y="6227"/>
                      <a:pt x="5013" y="6147"/>
                      <a:pt x="5073" y="6227"/>
                    </a:cubicBezTo>
                    <a:cubicBezTo>
                      <a:pt x="5073" y="6227"/>
                      <a:pt x="5073" y="6247"/>
                      <a:pt x="5073" y="6266"/>
                    </a:cubicBezTo>
                    <a:cubicBezTo>
                      <a:pt x="5053" y="6266"/>
                      <a:pt x="5053" y="6286"/>
                      <a:pt x="5053" y="6286"/>
                    </a:cubicBezTo>
                    <a:cubicBezTo>
                      <a:pt x="4993" y="6346"/>
                      <a:pt x="5073" y="6326"/>
                      <a:pt x="5073" y="6326"/>
                    </a:cubicBezTo>
                    <a:cubicBezTo>
                      <a:pt x="5152" y="6326"/>
                      <a:pt x="5192" y="6266"/>
                      <a:pt x="5311" y="6306"/>
                    </a:cubicBezTo>
                    <a:cubicBezTo>
                      <a:pt x="5490" y="6386"/>
                      <a:pt x="5530" y="6346"/>
                      <a:pt x="5590" y="6107"/>
                    </a:cubicBezTo>
                    <a:cubicBezTo>
                      <a:pt x="5590" y="6087"/>
                      <a:pt x="5610" y="6068"/>
                      <a:pt x="5630" y="6048"/>
                    </a:cubicBezTo>
                    <a:cubicBezTo>
                      <a:pt x="5689" y="6107"/>
                      <a:pt x="5749" y="6167"/>
                      <a:pt x="5789" y="6227"/>
                    </a:cubicBezTo>
                    <a:cubicBezTo>
                      <a:pt x="5888" y="6227"/>
                      <a:pt x="5948" y="6107"/>
                      <a:pt x="6067" y="6167"/>
                    </a:cubicBezTo>
                    <a:lnTo>
                      <a:pt x="6067" y="6406"/>
                    </a:lnTo>
                    <a:cubicBezTo>
                      <a:pt x="6227" y="6446"/>
                      <a:pt x="6386" y="6525"/>
                      <a:pt x="6565" y="6426"/>
                    </a:cubicBezTo>
                    <a:cubicBezTo>
                      <a:pt x="6664" y="6485"/>
                      <a:pt x="6843" y="6366"/>
                      <a:pt x="6883" y="6565"/>
                    </a:cubicBezTo>
                    <a:cubicBezTo>
                      <a:pt x="6883" y="6585"/>
                      <a:pt x="6923" y="6625"/>
                      <a:pt x="6963" y="6625"/>
                    </a:cubicBezTo>
                    <a:cubicBezTo>
                      <a:pt x="7142" y="6664"/>
                      <a:pt x="7321" y="6664"/>
                      <a:pt x="7440" y="6505"/>
                    </a:cubicBezTo>
                    <a:close/>
                    <a:moveTo>
                      <a:pt x="1114" y="955"/>
                    </a:moveTo>
                    <a:cubicBezTo>
                      <a:pt x="1114" y="935"/>
                      <a:pt x="1134" y="915"/>
                      <a:pt x="1154" y="895"/>
                    </a:cubicBezTo>
                    <a:cubicBezTo>
                      <a:pt x="1154" y="915"/>
                      <a:pt x="1174" y="935"/>
                      <a:pt x="1174" y="935"/>
                    </a:cubicBezTo>
                    <a:cubicBezTo>
                      <a:pt x="1174" y="955"/>
                      <a:pt x="1134" y="955"/>
                      <a:pt x="1134" y="975"/>
                    </a:cubicBezTo>
                    <a:cubicBezTo>
                      <a:pt x="1114" y="975"/>
                      <a:pt x="1114" y="955"/>
                      <a:pt x="1114" y="955"/>
                    </a:cubicBezTo>
                    <a:close/>
                    <a:moveTo>
                      <a:pt x="975" y="1771"/>
                    </a:moveTo>
                    <a:cubicBezTo>
                      <a:pt x="995" y="1751"/>
                      <a:pt x="1015" y="1731"/>
                      <a:pt x="1035" y="1731"/>
                    </a:cubicBezTo>
                    <a:cubicBezTo>
                      <a:pt x="1054" y="1731"/>
                      <a:pt x="1094" y="1751"/>
                      <a:pt x="1154" y="1791"/>
                    </a:cubicBezTo>
                    <a:cubicBezTo>
                      <a:pt x="1094" y="1811"/>
                      <a:pt x="1054" y="1830"/>
                      <a:pt x="1035" y="1830"/>
                    </a:cubicBezTo>
                    <a:cubicBezTo>
                      <a:pt x="1015" y="1811"/>
                      <a:pt x="995" y="1791"/>
                      <a:pt x="975" y="1771"/>
                    </a:cubicBezTo>
                    <a:close/>
                    <a:moveTo>
                      <a:pt x="2049" y="4576"/>
                    </a:moveTo>
                    <a:lnTo>
                      <a:pt x="2069" y="4576"/>
                    </a:lnTo>
                    <a:lnTo>
                      <a:pt x="2049" y="4595"/>
                    </a:lnTo>
                    <a:close/>
                    <a:moveTo>
                      <a:pt x="2526" y="4934"/>
                    </a:moveTo>
                    <a:cubicBezTo>
                      <a:pt x="2606" y="4973"/>
                      <a:pt x="2666" y="5013"/>
                      <a:pt x="2745" y="5053"/>
                    </a:cubicBezTo>
                    <a:cubicBezTo>
                      <a:pt x="2686" y="5093"/>
                      <a:pt x="2626" y="5133"/>
                      <a:pt x="2586" y="5152"/>
                    </a:cubicBezTo>
                    <a:cubicBezTo>
                      <a:pt x="2507" y="5033"/>
                      <a:pt x="2507" y="5033"/>
                      <a:pt x="2526" y="4934"/>
                    </a:cubicBezTo>
                    <a:close/>
                    <a:moveTo>
                      <a:pt x="2964" y="5391"/>
                    </a:moveTo>
                    <a:cubicBezTo>
                      <a:pt x="2904" y="5332"/>
                      <a:pt x="2865" y="5312"/>
                      <a:pt x="2845" y="5272"/>
                    </a:cubicBezTo>
                    <a:cubicBezTo>
                      <a:pt x="2845" y="5252"/>
                      <a:pt x="2885" y="5192"/>
                      <a:pt x="2924" y="5172"/>
                    </a:cubicBezTo>
                    <a:cubicBezTo>
                      <a:pt x="2984" y="5152"/>
                      <a:pt x="3044" y="5232"/>
                      <a:pt x="3024" y="5292"/>
                    </a:cubicBezTo>
                    <a:cubicBezTo>
                      <a:pt x="3024" y="5312"/>
                      <a:pt x="3004" y="5351"/>
                      <a:pt x="2964" y="5391"/>
                    </a:cubicBezTo>
                    <a:close/>
                    <a:moveTo>
                      <a:pt x="3720" y="5411"/>
                    </a:moveTo>
                    <a:cubicBezTo>
                      <a:pt x="3740" y="5411"/>
                      <a:pt x="3760" y="5391"/>
                      <a:pt x="3780" y="5391"/>
                    </a:cubicBezTo>
                    <a:cubicBezTo>
                      <a:pt x="3800" y="5411"/>
                      <a:pt x="3800" y="5431"/>
                      <a:pt x="3839" y="5451"/>
                    </a:cubicBezTo>
                    <a:cubicBezTo>
                      <a:pt x="3800" y="5451"/>
                      <a:pt x="3760" y="5471"/>
                      <a:pt x="3740" y="5471"/>
                    </a:cubicBezTo>
                    <a:cubicBezTo>
                      <a:pt x="3720" y="5471"/>
                      <a:pt x="3720" y="5431"/>
                      <a:pt x="3720" y="5411"/>
                    </a:cubicBezTo>
                    <a:close/>
                    <a:moveTo>
                      <a:pt x="9310" y="5709"/>
                    </a:moveTo>
                    <a:cubicBezTo>
                      <a:pt x="9270" y="5729"/>
                      <a:pt x="9250" y="5729"/>
                      <a:pt x="9230" y="5749"/>
                    </a:cubicBezTo>
                    <a:cubicBezTo>
                      <a:pt x="9210" y="5729"/>
                      <a:pt x="9210" y="5709"/>
                      <a:pt x="9210" y="5690"/>
                    </a:cubicBezTo>
                    <a:cubicBezTo>
                      <a:pt x="9230" y="5670"/>
                      <a:pt x="9250" y="5670"/>
                      <a:pt x="9270" y="5650"/>
                    </a:cubicBezTo>
                    <a:cubicBezTo>
                      <a:pt x="9290" y="5670"/>
                      <a:pt x="9290" y="5690"/>
                      <a:pt x="9310" y="5709"/>
                    </a:cubicBezTo>
                    <a:close/>
                    <a:moveTo>
                      <a:pt x="4774" y="5789"/>
                    </a:moveTo>
                    <a:cubicBezTo>
                      <a:pt x="4794" y="5789"/>
                      <a:pt x="4814" y="5769"/>
                      <a:pt x="4834" y="5769"/>
                    </a:cubicBezTo>
                    <a:cubicBezTo>
                      <a:pt x="4854" y="5769"/>
                      <a:pt x="4874" y="5789"/>
                      <a:pt x="4874" y="5789"/>
                    </a:cubicBezTo>
                    <a:cubicBezTo>
                      <a:pt x="4874" y="5809"/>
                      <a:pt x="4854" y="5829"/>
                      <a:pt x="4834" y="5829"/>
                    </a:cubicBezTo>
                    <a:cubicBezTo>
                      <a:pt x="4814" y="5829"/>
                      <a:pt x="4794" y="5809"/>
                      <a:pt x="4774" y="5789"/>
                    </a:cubicBezTo>
                    <a:close/>
                    <a:moveTo>
                      <a:pt x="8474" y="5809"/>
                    </a:moveTo>
                    <a:cubicBezTo>
                      <a:pt x="8474" y="5789"/>
                      <a:pt x="8494" y="5769"/>
                      <a:pt x="8514" y="5729"/>
                    </a:cubicBezTo>
                    <a:cubicBezTo>
                      <a:pt x="8514" y="5709"/>
                      <a:pt x="8514" y="5690"/>
                      <a:pt x="8514" y="5650"/>
                    </a:cubicBezTo>
                    <a:lnTo>
                      <a:pt x="8514" y="5650"/>
                    </a:lnTo>
                    <a:lnTo>
                      <a:pt x="8514" y="5729"/>
                    </a:lnTo>
                    <a:cubicBezTo>
                      <a:pt x="8534" y="5749"/>
                      <a:pt x="8534" y="5749"/>
                      <a:pt x="8534" y="5769"/>
                    </a:cubicBezTo>
                    <a:cubicBezTo>
                      <a:pt x="8554" y="5789"/>
                      <a:pt x="8574" y="5809"/>
                      <a:pt x="8594" y="5849"/>
                    </a:cubicBezTo>
                    <a:cubicBezTo>
                      <a:pt x="8594" y="5849"/>
                      <a:pt x="8554" y="5889"/>
                      <a:pt x="8534" y="5869"/>
                    </a:cubicBezTo>
                    <a:cubicBezTo>
                      <a:pt x="8514" y="5849"/>
                      <a:pt x="8474" y="5829"/>
                      <a:pt x="8474" y="5809"/>
                    </a:cubicBezTo>
                    <a:close/>
                    <a:moveTo>
                      <a:pt x="5172" y="5869"/>
                    </a:moveTo>
                    <a:lnTo>
                      <a:pt x="5212" y="5869"/>
                    </a:lnTo>
                    <a:lnTo>
                      <a:pt x="5212" y="5889"/>
                    </a:lnTo>
                    <a:close/>
                    <a:moveTo>
                      <a:pt x="5391" y="5968"/>
                    </a:moveTo>
                    <a:cubicBezTo>
                      <a:pt x="5391" y="5948"/>
                      <a:pt x="5391" y="5948"/>
                      <a:pt x="5411" y="5928"/>
                    </a:cubicBezTo>
                    <a:cubicBezTo>
                      <a:pt x="5411" y="5948"/>
                      <a:pt x="5391" y="5968"/>
                      <a:pt x="5391" y="5988"/>
                    </a:cubicBezTo>
                    <a:cubicBezTo>
                      <a:pt x="5391" y="5988"/>
                      <a:pt x="5391" y="5968"/>
                      <a:pt x="5391" y="5968"/>
                    </a:cubicBezTo>
                    <a:close/>
                    <a:moveTo>
                      <a:pt x="7579" y="6087"/>
                    </a:moveTo>
                    <a:lnTo>
                      <a:pt x="7599" y="6107"/>
                    </a:lnTo>
                    <a:lnTo>
                      <a:pt x="7579" y="6107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795;p16">
                <a:extLst>
                  <a:ext uri="{FF2B5EF4-FFF2-40B4-BE49-F238E27FC236}">
                    <a16:creationId xmlns:a16="http://schemas.microsoft.com/office/drawing/2014/main" id="{16CD04C4-9A7B-FA8B-0FA8-1339C5DA9D55}"/>
                  </a:ext>
                </a:extLst>
              </p:cNvPr>
              <p:cNvSpPr/>
              <p:nvPr/>
            </p:nvSpPr>
            <p:spPr>
              <a:xfrm>
                <a:off x="6142400" y="-1935175"/>
                <a:ext cx="241725" cy="166625"/>
              </a:xfrm>
              <a:custGeom>
                <a:avLst/>
                <a:gdLst/>
                <a:ahLst/>
                <a:cxnLst/>
                <a:rect l="l" t="t" r="r" b="b"/>
                <a:pathLst>
                  <a:path w="9669" h="6665" extrusionOk="0">
                    <a:moveTo>
                      <a:pt x="1074" y="6605"/>
                    </a:moveTo>
                    <a:cubicBezTo>
                      <a:pt x="1393" y="6526"/>
                      <a:pt x="1711" y="6287"/>
                      <a:pt x="1910" y="5988"/>
                    </a:cubicBezTo>
                    <a:cubicBezTo>
                      <a:pt x="1989" y="5869"/>
                      <a:pt x="2049" y="5770"/>
                      <a:pt x="2169" y="5670"/>
                    </a:cubicBezTo>
                    <a:cubicBezTo>
                      <a:pt x="2248" y="5611"/>
                      <a:pt x="2308" y="5511"/>
                      <a:pt x="2367" y="5412"/>
                    </a:cubicBezTo>
                    <a:cubicBezTo>
                      <a:pt x="2467" y="5272"/>
                      <a:pt x="2566" y="5093"/>
                      <a:pt x="2706" y="4974"/>
                    </a:cubicBezTo>
                    <a:cubicBezTo>
                      <a:pt x="3024" y="4715"/>
                      <a:pt x="3223" y="4377"/>
                      <a:pt x="3442" y="4059"/>
                    </a:cubicBezTo>
                    <a:cubicBezTo>
                      <a:pt x="3501" y="3979"/>
                      <a:pt x="3541" y="3900"/>
                      <a:pt x="3601" y="3820"/>
                    </a:cubicBezTo>
                    <a:cubicBezTo>
                      <a:pt x="3800" y="3542"/>
                      <a:pt x="4019" y="3303"/>
                      <a:pt x="4277" y="3104"/>
                    </a:cubicBezTo>
                    <a:cubicBezTo>
                      <a:pt x="4396" y="3005"/>
                      <a:pt x="4536" y="2885"/>
                      <a:pt x="4595" y="2746"/>
                    </a:cubicBezTo>
                    <a:cubicBezTo>
                      <a:pt x="4655" y="2627"/>
                      <a:pt x="4735" y="2587"/>
                      <a:pt x="4834" y="2527"/>
                    </a:cubicBezTo>
                    <a:cubicBezTo>
                      <a:pt x="4914" y="2448"/>
                      <a:pt x="5053" y="2428"/>
                      <a:pt x="5093" y="2288"/>
                    </a:cubicBezTo>
                    <a:cubicBezTo>
                      <a:pt x="5113" y="2269"/>
                      <a:pt x="5192" y="2249"/>
                      <a:pt x="5232" y="2229"/>
                    </a:cubicBezTo>
                    <a:cubicBezTo>
                      <a:pt x="5312" y="2169"/>
                      <a:pt x="5391" y="2129"/>
                      <a:pt x="5451" y="2050"/>
                    </a:cubicBezTo>
                    <a:cubicBezTo>
                      <a:pt x="5530" y="1990"/>
                      <a:pt x="5590" y="1950"/>
                      <a:pt x="5690" y="1970"/>
                    </a:cubicBezTo>
                    <a:cubicBezTo>
                      <a:pt x="5729" y="1990"/>
                      <a:pt x="5809" y="1970"/>
                      <a:pt x="5849" y="1930"/>
                    </a:cubicBezTo>
                    <a:cubicBezTo>
                      <a:pt x="6048" y="1831"/>
                      <a:pt x="6227" y="1731"/>
                      <a:pt x="6406" y="1632"/>
                    </a:cubicBezTo>
                    <a:cubicBezTo>
                      <a:pt x="6605" y="1513"/>
                      <a:pt x="6803" y="1413"/>
                      <a:pt x="7062" y="1453"/>
                    </a:cubicBezTo>
                    <a:cubicBezTo>
                      <a:pt x="7221" y="1453"/>
                      <a:pt x="7400" y="1393"/>
                      <a:pt x="7579" y="1413"/>
                    </a:cubicBezTo>
                    <a:cubicBezTo>
                      <a:pt x="7738" y="1433"/>
                      <a:pt x="7878" y="1334"/>
                      <a:pt x="8037" y="1373"/>
                    </a:cubicBezTo>
                    <a:cubicBezTo>
                      <a:pt x="8116" y="1393"/>
                      <a:pt x="8216" y="1353"/>
                      <a:pt x="8315" y="1314"/>
                    </a:cubicBezTo>
                    <a:cubicBezTo>
                      <a:pt x="8574" y="1174"/>
                      <a:pt x="8852" y="1155"/>
                      <a:pt x="9131" y="1174"/>
                    </a:cubicBezTo>
                    <a:cubicBezTo>
                      <a:pt x="9310" y="1174"/>
                      <a:pt x="9469" y="1135"/>
                      <a:pt x="9608" y="1075"/>
                    </a:cubicBezTo>
                    <a:cubicBezTo>
                      <a:pt x="9668" y="856"/>
                      <a:pt x="9350" y="856"/>
                      <a:pt x="9409" y="637"/>
                    </a:cubicBezTo>
                    <a:cubicBezTo>
                      <a:pt x="9171" y="598"/>
                      <a:pt x="8932" y="478"/>
                      <a:pt x="8654" y="637"/>
                    </a:cubicBezTo>
                    <a:cubicBezTo>
                      <a:pt x="8634" y="578"/>
                      <a:pt x="8634" y="518"/>
                      <a:pt x="8614" y="478"/>
                    </a:cubicBezTo>
                    <a:cubicBezTo>
                      <a:pt x="8574" y="419"/>
                      <a:pt x="8514" y="419"/>
                      <a:pt x="8455" y="438"/>
                    </a:cubicBezTo>
                    <a:cubicBezTo>
                      <a:pt x="8216" y="518"/>
                      <a:pt x="8216" y="538"/>
                      <a:pt x="8077" y="498"/>
                    </a:cubicBezTo>
                    <a:cubicBezTo>
                      <a:pt x="8136" y="458"/>
                      <a:pt x="8196" y="419"/>
                      <a:pt x="8276" y="399"/>
                    </a:cubicBezTo>
                    <a:cubicBezTo>
                      <a:pt x="8196" y="200"/>
                      <a:pt x="8037" y="220"/>
                      <a:pt x="7898" y="200"/>
                    </a:cubicBezTo>
                    <a:cubicBezTo>
                      <a:pt x="7838" y="200"/>
                      <a:pt x="7758" y="220"/>
                      <a:pt x="7679" y="220"/>
                    </a:cubicBezTo>
                    <a:cubicBezTo>
                      <a:pt x="7659" y="220"/>
                      <a:pt x="7619" y="200"/>
                      <a:pt x="7579" y="180"/>
                    </a:cubicBezTo>
                    <a:cubicBezTo>
                      <a:pt x="7579" y="180"/>
                      <a:pt x="7579" y="200"/>
                      <a:pt x="7559" y="220"/>
                    </a:cubicBezTo>
                    <a:cubicBezTo>
                      <a:pt x="7559" y="200"/>
                      <a:pt x="7559" y="180"/>
                      <a:pt x="7559" y="180"/>
                    </a:cubicBezTo>
                    <a:cubicBezTo>
                      <a:pt x="7540" y="200"/>
                      <a:pt x="7500" y="220"/>
                      <a:pt x="7460" y="180"/>
                    </a:cubicBezTo>
                    <a:cubicBezTo>
                      <a:pt x="7321" y="1"/>
                      <a:pt x="7142" y="1"/>
                      <a:pt x="6963" y="41"/>
                    </a:cubicBezTo>
                    <a:cubicBezTo>
                      <a:pt x="6923" y="41"/>
                      <a:pt x="6883" y="80"/>
                      <a:pt x="6883" y="100"/>
                    </a:cubicBezTo>
                    <a:cubicBezTo>
                      <a:pt x="6843" y="299"/>
                      <a:pt x="6664" y="180"/>
                      <a:pt x="6565" y="239"/>
                    </a:cubicBezTo>
                    <a:cubicBezTo>
                      <a:pt x="6386" y="140"/>
                      <a:pt x="6227" y="220"/>
                      <a:pt x="6067" y="259"/>
                    </a:cubicBezTo>
                    <a:lnTo>
                      <a:pt x="6067" y="498"/>
                    </a:lnTo>
                    <a:cubicBezTo>
                      <a:pt x="5948" y="558"/>
                      <a:pt x="5888" y="438"/>
                      <a:pt x="5789" y="438"/>
                    </a:cubicBezTo>
                    <a:cubicBezTo>
                      <a:pt x="5749" y="498"/>
                      <a:pt x="5690" y="558"/>
                      <a:pt x="5630" y="617"/>
                    </a:cubicBezTo>
                    <a:cubicBezTo>
                      <a:pt x="5610" y="598"/>
                      <a:pt x="5590" y="578"/>
                      <a:pt x="5590" y="558"/>
                    </a:cubicBezTo>
                    <a:cubicBezTo>
                      <a:pt x="5530" y="319"/>
                      <a:pt x="5491" y="279"/>
                      <a:pt x="5312" y="359"/>
                    </a:cubicBezTo>
                    <a:cubicBezTo>
                      <a:pt x="5212" y="399"/>
                      <a:pt x="5152" y="339"/>
                      <a:pt x="5073" y="339"/>
                    </a:cubicBezTo>
                    <a:cubicBezTo>
                      <a:pt x="5073" y="339"/>
                      <a:pt x="4993" y="319"/>
                      <a:pt x="5053" y="379"/>
                    </a:cubicBezTo>
                    <a:cubicBezTo>
                      <a:pt x="5053" y="379"/>
                      <a:pt x="5073" y="399"/>
                      <a:pt x="5073" y="399"/>
                    </a:cubicBezTo>
                    <a:cubicBezTo>
                      <a:pt x="5073" y="419"/>
                      <a:pt x="5073" y="438"/>
                      <a:pt x="5073" y="438"/>
                    </a:cubicBezTo>
                    <a:cubicBezTo>
                      <a:pt x="5013" y="518"/>
                      <a:pt x="4953" y="438"/>
                      <a:pt x="4914" y="438"/>
                    </a:cubicBezTo>
                    <a:cubicBezTo>
                      <a:pt x="4834" y="438"/>
                      <a:pt x="4774" y="438"/>
                      <a:pt x="4715" y="458"/>
                    </a:cubicBezTo>
                    <a:cubicBezTo>
                      <a:pt x="4595" y="458"/>
                      <a:pt x="4576" y="498"/>
                      <a:pt x="4615" y="677"/>
                    </a:cubicBezTo>
                    <a:cubicBezTo>
                      <a:pt x="4556" y="677"/>
                      <a:pt x="4516" y="677"/>
                      <a:pt x="4476" y="657"/>
                    </a:cubicBezTo>
                    <a:cubicBezTo>
                      <a:pt x="4337" y="598"/>
                      <a:pt x="4198" y="558"/>
                      <a:pt x="4098" y="717"/>
                    </a:cubicBezTo>
                    <a:cubicBezTo>
                      <a:pt x="4058" y="777"/>
                      <a:pt x="3939" y="757"/>
                      <a:pt x="3839" y="777"/>
                    </a:cubicBezTo>
                    <a:cubicBezTo>
                      <a:pt x="3780" y="896"/>
                      <a:pt x="3939" y="89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4058" y="995"/>
                      <a:pt x="4138" y="995"/>
                      <a:pt x="4237" y="1015"/>
                    </a:cubicBezTo>
                    <a:cubicBezTo>
                      <a:pt x="4237" y="956"/>
                      <a:pt x="4217" y="896"/>
                      <a:pt x="4217" y="836"/>
                    </a:cubicBezTo>
                    <a:cubicBezTo>
                      <a:pt x="4277" y="816"/>
                      <a:pt x="4357" y="737"/>
                      <a:pt x="4357" y="876"/>
                    </a:cubicBezTo>
                    <a:cubicBezTo>
                      <a:pt x="4337" y="956"/>
                      <a:pt x="4377" y="976"/>
                      <a:pt x="4436" y="995"/>
                    </a:cubicBezTo>
                    <a:cubicBezTo>
                      <a:pt x="4456" y="1035"/>
                      <a:pt x="4476" y="1095"/>
                      <a:pt x="4496" y="1155"/>
                    </a:cubicBezTo>
                    <a:cubicBezTo>
                      <a:pt x="4317" y="1194"/>
                      <a:pt x="4158" y="1155"/>
                      <a:pt x="4019" y="1095"/>
                    </a:cubicBezTo>
                    <a:cubicBezTo>
                      <a:pt x="3999" y="1075"/>
                      <a:pt x="3979" y="1015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959" y="976"/>
                      <a:pt x="3959" y="976"/>
                      <a:pt x="3959" y="976"/>
                    </a:cubicBezTo>
                    <a:cubicBezTo>
                      <a:pt x="3899" y="995"/>
                      <a:pt x="3859" y="1015"/>
                      <a:pt x="3839" y="1015"/>
                    </a:cubicBezTo>
                    <a:cubicBezTo>
                      <a:pt x="3780" y="976"/>
                      <a:pt x="3720" y="916"/>
                      <a:pt x="3660" y="876"/>
                    </a:cubicBezTo>
                    <a:cubicBezTo>
                      <a:pt x="3700" y="1095"/>
                      <a:pt x="3501" y="1075"/>
                      <a:pt x="3382" y="1155"/>
                    </a:cubicBezTo>
                    <a:cubicBezTo>
                      <a:pt x="3462" y="1214"/>
                      <a:pt x="3501" y="1254"/>
                      <a:pt x="3481" y="1373"/>
                    </a:cubicBezTo>
                    <a:cubicBezTo>
                      <a:pt x="3422" y="1334"/>
                      <a:pt x="3362" y="1314"/>
                      <a:pt x="3302" y="1274"/>
                    </a:cubicBezTo>
                    <a:lnTo>
                      <a:pt x="3302" y="1294"/>
                    </a:lnTo>
                    <a:cubicBezTo>
                      <a:pt x="3282" y="1294"/>
                      <a:pt x="3282" y="1294"/>
                      <a:pt x="3282" y="1294"/>
                    </a:cubicBezTo>
                    <a:cubicBezTo>
                      <a:pt x="3263" y="1294"/>
                      <a:pt x="3263" y="1314"/>
                      <a:pt x="3243" y="1314"/>
                    </a:cubicBezTo>
                    <a:cubicBezTo>
                      <a:pt x="3243" y="1314"/>
                      <a:pt x="3243" y="1294"/>
                      <a:pt x="3243" y="1274"/>
                    </a:cubicBezTo>
                    <a:cubicBezTo>
                      <a:pt x="3243" y="1274"/>
                      <a:pt x="3263" y="1294"/>
                      <a:pt x="3282" y="1294"/>
                    </a:cubicBezTo>
                    <a:lnTo>
                      <a:pt x="3282" y="1274"/>
                    </a:lnTo>
                    <a:cubicBezTo>
                      <a:pt x="3282" y="1274"/>
                      <a:pt x="3302" y="1274"/>
                      <a:pt x="3302" y="1274"/>
                    </a:cubicBezTo>
                    <a:cubicBezTo>
                      <a:pt x="3282" y="1194"/>
                      <a:pt x="3282" y="1115"/>
                      <a:pt x="3263" y="1035"/>
                    </a:cubicBezTo>
                    <a:cubicBezTo>
                      <a:pt x="3123" y="1055"/>
                      <a:pt x="2984" y="1095"/>
                      <a:pt x="2865" y="1095"/>
                    </a:cubicBezTo>
                    <a:cubicBezTo>
                      <a:pt x="2725" y="1095"/>
                      <a:pt x="2626" y="1095"/>
                      <a:pt x="2606" y="1274"/>
                    </a:cubicBezTo>
                    <a:cubicBezTo>
                      <a:pt x="2606" y="1334"/>
                      <a:pt x="2546" y="1393"/>
                      <a:pt x="2507" y="1433"/>
                    </a:cubicBezTo>
                    <a:cubicBezTo>
                      <a:pt x="2387" y="1513"/>
                      <a:pt x="2328" y="1672"/>
                      <a:pt x="2248" y="1791"/>
                    </a:cubicBezTo>
                    <a:cubicBezTo>
                      <a:pt x="2208" y="1831"/>
                      <a:pt x="2208" y="1871"/>
                      <a:pt x="2149" y="1851"/>
                    </a:cubicBezTo>
                    <a:cubicBezTo>
                      <a:pt x="2089" y="1831"/>
                      <a:pt x="2069" y="1811"/>
                      <a:pt x="2069" y="1751"/>
                    </a:cubicBezTo>
                    <a:cubicBezTo>
                      <a:pt x="2069" y="1692"/>
                      <a:pt x="2029" y="1652"/>
                      <a:pt x="1970" y="1672"/>
                    </a:cubicBezTo>
                    <a:cubicBezTo>
                      <a:pt x="1950" y="1672"/>
                      <a:pt x="1890" y="1712"/>
                      <a:pt x="1910" y="1731"/>
                    </a:cubicBezTo>
                    <a:cubicBezTo>
                      <a:pt x="1910" y="1891"/>
                      <a:pt x="1791" y="1930"/>
                      <a:pt x="1651" y="1970"/>
                    </a:cubicBezTo>
                    <a:cubicBezTo>
                      <a:pt x="1671" y="2030"/>
                      <a:pt x="1671" y="2070"/>
                      <a:pt x="1691" y="2129"/>
                    </a:cubicBezTo>
                    <a:cubicBezTo>
                      <a:pt x="1572" y="2209"/>
                      <a:pt x="1532" y="2109"/>
                      <a:pt x="1512" y="1990"/>
                    </a:cubicBezTo>
                    <a:cubicBezTo>
                      <a:pt x="1432" y="2090"/>
                      <a:pt x="1393" y="2149"/>
                      <a:pt x="1333" y="2209"/>
                    </a:cubicBezTo>
                    <a:cubicBezTo>
                      <a:pt x="1413" y="2288"/>
                      <a:pt x="1472" y="2348"/>
                      <a:pt x="1532" y="2408"/>
                    </a:cubicBezTo>
                    <a:cubicBezTo>
                      <a:pt x="1452" y="2607"/>
                      <a:pt x="1313" y="2487"/>
                      <a:pt x="1194" y="2487"/>
                    </a:cubicBezTo>
                    <a:cubicBezTo>
                      <a:pt x="1194" y="2487"/>
                      <a:pt x="1174" y="2507"/>
                      <a:pt x="1174" y="2507"/>
                    </a:cubicBezTo>
                    <a:cubicBezTo>
                      <a:pt x="1174" y="2507"/>
                      <a:pt x="1174" y="2527"/>
                      <a:pt x="1194" y="2527"/>
                    </a:cubicBezTo>
                    <a:cubicBezTo>
                      <a:pt x="1253" y="2587"/>
                      <a:pt x="1214" y="2647"/>
                      <a:pt x="1174" y="2647"/>
                    </a:cubicBezTo>
                    <a:cubicBezTo>
                      <a:pt x="1094" y="2666"/>
                      <a:pt x="1035" y="2627"/>
                      <a:pt x="955" y="2627"/>
                    </a:cubicBezTo>
                    <a:cubicBezTo>
                      <a:pt x="935" y="2627"/>
                      <a:pt x="895" y="2666"/>
                      <a:pt x="836" y="2706"/>
                    </a:cubicBezTo>
                    <a:cubicBezTo>
                      <a:pt x="935" y="2746"/>
                      <a:pt x="975" y="2766"/>
                      <a:pt x="1055" y="2786"/>
                    </a:cubicBezTo>
                    <a:cubicBezTo>
                      <a:pt x="1035" y="2806"/>
                      <a:pt x="1015" y="2845"/>
                      <a:pt x="1015" y="2845"/>
                    </a:cubicBezTo>
                    <a:cubicBezTo>
                      <a:pt x="836" y="2806"/>
                      <a:pt x="677" y="2865"/>
                      <a:pt x="577" y="3024"/>
                    </a:cubicBezTo>
                    <a:cubicBezTo>
                      <a:pt x="677" y="3084"/>
                      <a:pt x="677" y="3084"/>
                      <a:pt x="756" y="3204"/>
                    </a:cubicBezTo>
                    <a:cubicBezTo>
                      <a:pt x="637" y="3303"/>
                      <a:pt x="517" y="3204"/>
                      <a:pt x="398" y="3263"/>
                    </a:cubicBezTo>
                    <a:cubicBezTo>
                      <a:pt x="358" y="3363"/>
                      <a:pt x="418" y="3522"/>
                      <a:pt x="279" y="3601"/>
                    </a:cubicBezTo>
                    <a:cubicBezTo>
                      <a:pt x="159" y="4059"/>
                      <a:pt x="0" y="4497"/>
                      <a:pt x="139" y="4994"/>
                    </a:cubicBezTo>
                    <a:cubicBezTo>
                      <a:pt x="179" y="5113"/>
                      <a:pt x="179" y="5252"/>
                      <a:pt x="199" y="5392"/>
                    </a:cubicBezTo>
                    <a:cubicBezTo>
                      <a:pt x="259" y="5690"/>
                      <a:pt x="338" y="5988"/>
                      <a:pt x="498" y="6247"/>
                    </a:cubicBezTo>
                    <a:cubicBezTo>
                      <a:pt x="517" y="6287"/>
                      <a:pt x="498" y="6366"/>
                      <a:pt x="537" y="6426"/>
                    </a:cubicBezTo>
                    <a:cubicBezTo>
                      <a:pt x="677" y="6625"/>
                      <a:pt x="836" y="6665"/>
                      <a:pt x="1074" y="6605"/>
                    </a:cubicBezTo>
                    <a:close/>
                    <a:moveTo>
                      <a:pt x="7599" y="558"/>
                    </a:moveTo>
                    <a:lnTo>
                      <a:pt x="7619" y="558"/>
                    </a:lnTo>
                    <a:lnTo>
                      <a:pt x="7599" y="578"/>
                    </a:lnTo>
                    <a:close/>
                    <a:moveTo>
                      <a:pt x="5411" y="717"/>
                    </a:moveTo>
                    <a:cubicBezTo>
                      <a:pt x="5411" y="697"/>
                      <a:pt x="5411" y="697"/>
                      <a:pt x="5411" y="677"/>
                    </a:cubicBezTo>
                    <a:cubicBezTo>
                      <a:pt x="5411" y="697"/>
                      <a:pt x="5411" y="717"/>
                      <a:pt x="5431" y="737"/>
                    </a:cubicBezTo>
                    <a:cubicBezTo>
                      <a:pt x="5411" y="717"/>
                      <a:pt x="5411" y="717"/>
                      <a:pt x="5411" y="717"/>
                    </a:cubicBezTo>
                    <a:close/>
                    <a:moveTo>
                      <a:pt x="5192" y="796"/>
                    </a:moveTo>
                    <a:lnTo>
                      <a:pt x="5232" y="777"/>
                    </a:lnTo>
                    <a:lnTo>
                      <a:pt x="5232" y="816"/>
                    </a:lnTo>
                    <a:close/>
                    <a:moveTo>
                      <a:pt x="4794" y="876"/>
                    </a:moveTo>
                    <a:cubicBezTo>
                      <a:pt x="4814" y="856"/>
                      <a:pt x="4834" y="836"/>
                      <a:pt x="4854" y="836"/>
                    </a:cubicBezTo>
                    <a:cubicBezTo>
                      <a:pt x="4874" y="836"/>
                      <a:pt x="4894" y="856"/>
                      <a:pt x="4894" y="876"/>
                    </a:cubicBezTo>
                    <a:cubicBezTo>
                      <a:pt x="4894" y="876"/>
                      <a:pt x="4874" y="896"/>
                      <a:pt x="4854" y="896"/>
                    </a:cubicBezTo>
                    <a:cubicBezTo>
                      <a:pt x="4834" y="896"/>
                      <a:pt x="4814" y="876"/>
                      <a:pt x="4794" y="876"/>
                    </a:cubicBezTo>
                    <a:close/>
                    <a:moveTo>
                      <a:pt x="8534" y="1015"/>
                    </a:moveTo>
                    <a:cubicBezTo>
                      <a:pt x="8534" y="976"/>
                      <a:pt x="8534" y="956"/>
                      <a:pt x="8534" y="936"/>
                    </a:cubicBezTo>
                    <a:cubicBezTo>
                      <a:pt x="8514" y="916"/>
                      <a:pt x="8494" y="876"/>
                      <a:pt x="8494" y="856"/>
                    </a:cubicBezTo>
                    <a:cubicBezTo>
                      <a:pt x="8514" y="836"/>
                      <a:pt x="8534" y="816"/>
                      <a:pt x="8554" y="796"/>
                    </a:cubicBezTo>
                    <a:cubicBezTo>
                      <a:pt x="8574" y="796"/>
                      <a:pt x="8614" y="816"/>
                      <a:pt x="8614" y="836"/>
                    </a:cubicBezTo>
                    <a:cubicBezTo>
                      <a:pt x="8594" y="856"/>
                      <a:pt x="8574" y="876"/>
                      <a:pt x="8574" y="916"/>
                    </a:cubicBezTo>
                    <a:cubicBezTo>
                      <a:pt x="8554" y="916"/>
                      <a:pt x="8554" y="916"/>
                      <a:pt x="8534" y="936"/>
                    </a:cubicBezTo>
                    <a:lnTo>
                      <a:pt x="8534" y="1015"/>
                    </a:lnTo>
                    <a:cubicBezTo>
                      <a:pt x="8534" y="1015"/>
                      <a:pt x="8534" y="1015"/>
                      <a:pt x="8534" y="1015"/>
                    </a:cubicBezTo>
                    <a:close/>
                    <a:moveTo>
                      <a:pt x="9230" y="976"/>
                    </a:moveTo>
                    <a:cubicBezTo>
                      <a:pt x="9230" y="956"/>
                      <a:pt x="9230" y="936"/>
                      <a:pt x="9250" y="916"/>
                    </a:cubicBezTo>
                    <a:cubicBezTo>
                      <a:pt x="9270" y="936"/>
                      <a:pt x="9310" y="936"/>
                      <a:pt x="9330" y="956"/>
                    </a:cubicBezTo>
                    <a:cubicBezTo>
                      <a:pt x="9310" y="976"/>
                      <a:pt x="9310" y="995"/>
                      <a:pt x="9290" y="1015"/>
                    </a:cubicBezTo>
                    <a:cubicBezTo>
                      <a:pt x="9270" y="995"/>
                      <a:pt x="9250" y="995"/>
                      <a:pt x="9230" y="976"/>
                    </a:cubicBezTo>
                    <a:close/>
                    <a:moveTo>
                      <a:pt x="3740" y="1254"/>
                    </a:moveTo>
                    <a:cubicBezTo>
                      <a:pt x="3740" y="1234"/>
                      <a:pt x="3740" y="1214"/>
                      <a:pt x="3760" y="1214"/>
                    </a:cubicBezTo>
                    <a:cubicBezTo>
                      <a:pt x="3780" y="1214"/>
                      <a:pt x="3820" y="1214"/>
                      <a:pt x="3859" y="1214"/>
                    </a:cubicBezTo>
                    <a:cubicBezTo>
                      <a:pt x="3820" y="1254"/>
                      <a:pt x="3820" y="1254"/>
                      <a:pt x="3800" y="1274"/>
                    </a:cubicBezTo>
                    <a:cubicBezTo>
                      <a:pt x="3780" y="1274"/>
                      <a:pt x="3760" y="1254"/>
                      <a:pt x="3740" y="1254"/>
                    </a:cubicBezTo>
                    <a:close/>
                    <a:moveTo>
                      <a:pt x="2865" y="1393"/>
                    </a:moveTo>
                    <a:cubicBezTo>
                      <a:pt x="2865" y="1353"/>
                      <a:pt x="2924" y="1334"/>
                      <a:pt x="2984" y="1274"/>
                    </a:cubicBezTo>
                    <a:cubicBezTo>
                      <a:pt x="3024" y="1314"/>
                      <a:pt x="3044" y="1353"/>
                      <a:pt x="3044" y="1373"/>
                    </a:cubicBezTo>
                    <a:cubicBezTo>
                      <a:pt x="3064" y="1433"/>
                      <a:pt x="3004" y="1513"/>
                      <a:pt x="2944" y="1493"/>
                    </a:cubicBezTo>
                    <a:cubicBezTo>
                      <a:pt x="2905" y="1473"/>
                      <a:pt x="2865" y="1413"/>
                      <a:pt x="2865" y="1393"/>
                    </a:cubicBezTo>
                    <a:close/>
                    <a:moveTo>
                      <a:pt x="2606" y="1513"/>
                    </a:moveTo>
                    <a:cubicBezTo>
                      <a:pt x="2646" y="1533"/>
                      <a:pt x="2706" y="1572"/>
                      <a:pt x="2765" y="1612"/>
                    </a:cubicBezTo>
                    <a:cubicBezTo>
                      <a:pt x="2686" y="1652"/>
                      <a:pt x="2626" y="1692"/>
                      <a:pt x="2546" y="1731"/>
                    </a:cubicBezTo>
                    <a:cubicBezTo>
                      <a:pt x="2527" y="1632"/>
                      <a:pt x="2527" y="1632"/>
                      <a:pt x="2606" y="1513"/>
                    </a:cubicBezTo>
                    <a:close/>
                    <a:moveTo>
                      <a:pt x="2069" y="2070"/>
                    </a:moveTo>
                    <a:lnTo>
                      <a:pt x="2089" y="2090"/>
                    </a:lnTo>
                    <a:lnTo>
                      <a:pt x="2069" y="2090"/>
                    </a:lnTo>
                    <a:close/>
                    <a:moveTo>
                      <a:pt x="995" y="4894"/>
                    </a:moveTo>
                    <a:cubicBezTo>
                      <a:pt x="1015" y="4874"/>
                      <a:pt x="1035" y="4855"/>
                      <a:pt x="1055" y="4835"/>
                    </a:cubicBezTo>
                    <a:cubicBezTo>
                      <a:pt x="1074" y="4835"/>
                      <a:pt x="1114" y="4855"/>
                      <a:pt x="1174" y="4874"/>
                    </a:cubicBezTo>
                    <a:cubicBezTo>
                      <a:pt x="1114" y="4914"/>
                      <a:pt x="1074" y="4934"/>
                      <a:pt x="1055" y="4934"/>
                    </a:cubicBezTo>
                    <a:cubicBezTo>
                      <a:pt x="1035" y="4934"/>
                      <a:pt x="1015" y="4914"/>
                      <a:pt x="995" y="4894"/>
                    </a:cubicBezTo>
                    <a:close/>
                    <a:moveTo>
                      <a:pt x="1134" y="5710"/>
                    </a:moveTo>
                    <a:cubicBezTo>
                      <a:pt x="1134" y="5710"/>
                      <a:pt x="1134" y="5710"/>
                      <a:pt x="1154" y="5690"/>
                    </a:cubicBezTo>
                    <a:cubicBezTo>
                      <a:pt x="1174" y="5710"/>
                      <a:pt x="1194" y="5710"/>
                      <a:pt x="1194" y="5730"/>
                    </a:cubicBezTo>
                    <a:cubicBezTo>
                      <a:pt x="1194" y="5750"/>
                      <a:pt x="1174" y="5750"/>
                      <a:pt x="1174" y="5770"/>
                    </a:cubicBezTo>
                    <a:cubicBezTo>
                      <a:pt x="1154" y="5750"/>
                      <a:pt x="1134" y="5730"/>
                      <a:pt x="1134" y="571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796;p16">
                <a:extLst>
                  <a:ext uri="{FF2B5EF4-FFF2-40B4-BE49-F238E27FC236}">
                    <a16:creationId xmlns:a16="http://schemas.microsoft.com/office/drawing/2014/main" id="{48FE256F-2DA3-E58B-CB33-EC93EC98DC90}"/>
                  </a:ext>
                </a:extLst>
              </p:cNvPr>
              <p:cNvSpPr/>
              <p:nvPr/>
            </p:nvSpPr>
            <p:spPr>
              <a:xfrm>
                <a:off x="6250300" y="-2141050"/>
                <a:ext cx="182550" cy="181550"/>
              </a:xfrm>
              <a:custGeom>
                <a:avLst/>
                <a:gdLst/>
                <a:ahLst/>
                <a:cxnLst/>
                <a:rect l="l" t="t" r="r" b="b"/>
                <a:pathLst>
                  <a:path w="7302" h="7262" extrusionOk="0">
                    <a:moveTo>
                      <a:pt x="618" y="6465"/>
                    </a:moveTo>
                    <a:cubicBezTo>
                      <a:pt x="618" y="6366"/>
                      <a:pt x="598" y="6247"/>
                      <a:pt x="578" y="6147"/>
                    </a:cubicBezTo>
                    <a:cubicBezTo>
                      <a:pt x="578" y="6107"/>
                      <a:pt x="598" y="6087"/>
                      <a:pt x="618" y="6048"/>
                    </a:cubicBezTo>
                    <a:cubicBezTo>
                      <a:pt x="737" y="5888"/>
                      <a:pt x="856" y="5709"/>
                      <a:pt x="956" y="5530"/>
                    </a:cubicBezTo>
                    <a:cubicBezTo>
                      <a:pt x="1015" y="5471"/>
                      <a:pt x="1075" y="5391"/>
                      <a:pt x="1075" y="5312"/>
                    </a:cubicBezTo>
                    <a:cubicBezTo>
                      <a:pt x="1135" y="4993"/>
                      <a:pt x="1393" y="4854"/>
                      <a:pt x="1592" y="4695"/>
                    </a:cubicBezTo>
                    <a:cubicBezTo>
                      <a:pt x="1692" y="4615"/>
                      <a:pt x="1791" y="4576"/>
                      <a:pt x="1871" y="4496"/>
                    </a:cubicBezTo>
                    <a:cubicBezTo>
                      <a:pt x="1931" y="4456"/>
                      <a:pt x="1970" y="4396"/>
                      <a:pt x="2030" y="4357"/>
                    </a:cubicBezTo>
                    <a:cubicBezTo>
                      <a:pt x="2129" y="4396"/>
                      <a:pt x="2249" y="4416"/>
                      <a:pt x="2388" y="4396"/>
                    </a:cubicBezTo>
                    <a:cubicBezTo>
                      <a:pt x="2368" y="4476"/>
                      <a:pt x="2368" y="4536"/>
                      <a:pt x="2348" y="4576"/>
                    </a:cubicBezTo>
                    <a:cubicBezTo>
                      <a:pt x="2507" y="4735"/>
                      <a:pt x="2686" y="4635"/>
                      <a:pt x="2846" y="4635"/>
                    </a:cubicBezTo>
                    <a:cubicBezTo>
                      <a:pt x="2865" y="4635"/>
                      <a:pt x="2885" y="4655"/>
                      <a:pt x="2905" y="4675"/>
                    </a:cubicBezTo>
                    <a:cubicBezTo>
                      <a:pt x="2885" y="4715"/>
                      <a:pt x="2846" y="4774"/>
                      <a:pt x="2826" y="4814"/>
                    </a:cubicBezTo>
                    <a:cubicBezTo>
                      <a:pt x="2846" y="4834"/>
                      <a:pt x="2846" y="4854"/>
                      <a:pt x="2865" y="4854"/>
                    </a:cubicBezTo>
                    <a:cubicBezTo>
                      <a:pt x="2905" y="4854"/>
                      <a:pt x="2965" y="4854"/>
                      <a:pt x="2985" y="4834"/>
                    </a:cubicBezTo>
                    <a:cubicBezTo>
                      <a:pt x="3104" y="4755"/>
                      <a:pt x="3204" y="4814"/>
                      <a:pt x="3283" y="4874"/>
                    </a:cubicBezTo>
                    <a:cubicBezTo>
                      <a:pt x="3363" y="4914"/>
                      <a:pt x="3243" y="5033"/>
                      <a:pt x="3383" y="5073"/>
                    </a:cubicBezTo>
                    <a:cubicBezTo>
                      <a:pt x="3582" y="4854"/>
                      <a:pt x="3721" y="5093"/>
                      <a:pt x="3880" y="5133"/>
                    </a:cubicBezTo>
                    <a:cubicBezTo>
                      <a:pt x="3999" y="5093"/>
                      <a:pt x="4119" y="5033"/>
                      <a:pt x="4238" y="4973"/>
                    </a:cubicBezTo>
                    <a:cubicBezTo>
                      <a:pt x="4218" y="4894"/>
                      <a:pt x="4178" y="4814"/>
                      <a:pt x="4158" y="4695"/>
                    </a:cubicBezTo>
                    <a:cubicBezTo>
                      <a:pt x="4338" y="4774"/>
                      <a:pt x="4198" y="4894"/>
                      <a:pt x="4238" y="4973"/>
                    </a:cubicBezTo>
                    <a:cubicBezTo>
                      <a:pt x="4338" y="4953"/>
                      <a:pt x="4437" y="4934"/>
                      <a:pt x="4477" y="5053"/>
                    </a:cubicBezTo>
                    <a:cubicBezTo>
                      <a:pt x="4437" y="5073"/>
                      <a:pt x="4397" y="5113"/>
                      <a:pt x="4338" y="5172"/>
                    </a:cubicBezTo>
                    <a:cubicBezTo>
                      <a:pt x="4437" y="5212"/>
                      <a:pt x="4517" y="5252"/>
                      <a:pt x="4636" y="5292"/>
                    </a:cubicBezTo>
                    <a:cubicBezTo>
                      <a:pt x="4636" y="5172"/>
                      <a:pt x="4636" y="5093"/>
                      <a:pt x="4636" y="5013"/>
                    </a:cubicBezTo>
                    <a:cubicBezTo>
                      <a:pt x="4636" y="4834"/>
                      <a:pt x="4755" y="4774"/>
                      <a:pt x="4914" y="4735"/>
                    </a:cubicBezTo>
                    <a:cubicBezTo>
                      <a:pt x="4914" y="4874"/>
                      <a:pt x="4934" y="4894"/>
                      <a:pt x="5054" y="5033"/>
                    </a:cubicBezTo>
                    <a:lnTo>
                      <a:pt x="5173" y="4953"/>
                    </a:lnTo>
                    <a:cubicBezTo>
                      <a:pt x="5253" y="4953"/>
                      <a:pt x="5352" y="4953"/>
                      <a:pt x="5432" y="4934"/>
                    </a:cubicBezTo>
                    <a:cubicBezTo>
                      <a:pt x="5432" y="4973"/>
                      <a:pt x="5432" y="4973"/>
                      <a:pt x="5432" y="5013"/>
                    </a:cubicBezTo>
                    <a:cubicBezTo>
                      <a:pt x="5352" y="4993"/>
                      <a:pt x="5272" y="4973"/>
                      <a:pt x="5173" y="4953"/>
                    </a:cubicBezTo>
                    <a:cubicBezTo>
                      <a:pt x="5193" y="5013"/>
                      <a:pt x="5213" y="5073"/>
                      <a:pt x="5153" y="5113"/>
                    </a:cubicBezTo>
                    <a:cubicBezTo>
                      <a:pt x="5332" y="5133"/>
                      <a:pt x="5491" y="5172"/>
                      <a:pt x="5650" y="5073"/>
                    </a:cubicBezTo>
                    <a:cubicBezTo>
                      <a:pt x="5670" y="5053"/>
                      <a:pt x="5730" y="5053"/>
                      <a:pt x="5770" y="5073"/>
                    </a:cubicBezTo>
                    <a:cubicBezTo>
                      <a:pt x="5969" y="5152"/>
                      <a:pt x="6227" y="5053"/>
                      <a:pt x="6406" y="5252"/>
                    </a:cubicBezTo>
                    <a:cubicBezTo>
                      <a:pt x="6406" y="5272"/>
                      <a:pt x="6486" y="5232"/>
                      <a:pt x="6526" y="5212"/>
                    </a:cubicBezTo>
                    <a:cubicBezTo>
                      <a:pt x="6565" y="5172"/>
                      <a:pt x="6546" y="5113"/>
                      <a:pt x="6506" y="5093"/>
                    </a:cubicBezTo>
                    <a:cubicBezTo>
                      <a:pt x="6466" y="5053"/>
                      <a:pt x="6446" y="5053"/>
                      <a:pt x="6406" y="5033"/>
                    </a:cubicBezTo>
                    <a:cubicBezTo>
                      <a:pt x="6705" y="5013"/>
                      <a:pt x="6844" y="4814"/>
                      <a:pt x="7043" y="4635"/>
                    </a:cubicBezTo>
                    <a:cubicBezTo>
                      <a:pt x="6983" y="4615"/>
                      <a:pt x="6943" y="4595"/>
                      <a:pt x="6924" y="4576"/>
                    </a:cubicBezTo>
                    <a:cubicBezTo>
                      <a:pt x="7023" y="4456"/>
                      <a:pt x="7142" y="4337"/>
                      <a:pt x="7242" y="4217"/>
                    </a:cubicBezTo>
                    <a:cubicBezTo>
                      <a:pt x="7262" y="4217"/>
                      <a:pt x="7262" y="4178"/>
                      <a:pt x="7262" y="4158"/>
                    </a:cubicBezTo>
                    <a:cubicBezTo>
                      <a:pt x="7302" y="3999"/>
                      <a:pt x="7302" y="3820"/>
                      <a:pt x="7282" y="3660"/>
                    </a:cubicBezTo>
                    <a:cubicBezTo>
                      <a:pt x="7282" y="3660"/>
                      <a:pt x="7282" y="3641"/>
                      <a:pt x="7282" y="3641"/>
                    </a:cubicBezTo>
                    <a:cubicBezTo>
                      <a:pt x="7282" y="3621"/>
                      <a:pt x="7282" y="3621"/>
                      <a:pt x="7282" y="3601"/>
                    </a:cubicBezTo>
                    <a:cubicBezTo>
                      <a:pt x="7302" y="3442"/>
                      <a:pt x="7302" y="3282"/>
                      <a:pt x="7262" y="3123"/>
                    </a:cubicBezTo>
                    <a:cubicBezTo>
                      <a:pt x="7262" y="3084"/>
                      <a:pt x="7262" y="3064"/>
                      <a:pt x="7242" y="3044"/>
                    </a:cubicBezTo>
                    <a:cubicBezTo>
                      <a:pt x="7142" y="2924"/>
                      <a:pt x="7023" y="2805"/>
                      <a:pt x="6924" y="2686"/>
                    </a:cubicBezTo>
                    <a:cubicBezTo>
                      <a:pt x="6943" y="2686"/>
                      <a:pt x="6983" y="2666"/>
                      <a:pt x="7043" y="2626"/>
                    </a:cubicBezTo>
                    <a:cubicBezTo>
                      <a:pt x="6844" y="2467"/>
                      <a:pt x="6705" y="2248"/>
                      <a:pt x="6406" y="2248"/>
                    </a:cubicBezTo>
                    <a:cubicBezTo>
                      <a:pt x="6446" y="2228"/>
                      <a:pt x="6466" y="2208"/>
                      <a:pt x="6506" y="2188"/>
                    </a:cubicBezTo>
                    <a:cubicBezTo>
                      <a:pt x="6546" y="2149"/>
                      <a:pt x="6565" y="2109"/>
                      <a:pt x="6526" y="2069"/>
                    </a:cubicBezTo>
                    <a:cubicBezTo>
                      <a:pt x="6486" y="2029"/>
                      <a:pt x="6426" y="2009"/>
                      <a:pt x="6406" y="2009"/>
                    </a:cubicBezTo>
                    <a:cubicBezTo>
                      <a:pt x="6227" y="2208"/>
                      <a:pt x="5969" y="2109"/>
                      <a:pt x="5770" y="2208"/>
                    </a:cubicBezTo>
                    <a:cubicBezTo>
                      <a:pt x="5730" y="2208"/>
                      <a:pt x="5670" y="2208"/>
                      <a:pt x="5650" y="2188"/>
                    </a:cubicBezTo>
                    <a:cubicBezTo>
                      <a:pt x="5491" y="2089"/>
                      <a:pt x="5332" y="2149"/>
                      <a:pt x="5153" y="2149"/>
                    </a:cubicBezTo>
                    <a:cubicBezTo>
                      <a:pt x="5213" y="2208"/>
                      <a:pt x="5193" y="2248"/>
                      <a:pt x="5173" y="2308"/>
                    </a:cubicBezTo>
                    <a:cubicBezTo>
                      <a:pt x="5272" y="2288"/>
                      <a:pt x="5352" y="2268"/>
                      <a:pt x="5432" y="2248"/>
                    </a:cubicBezTo>
                    <a:cubicBezTo>
                      <a:pt x="5432" y="2288"/>
                      <a:pt x="5432" y="2308"/>
                      <a:pt x="5432" y="2328"/>
                    </a:cubicBezTo>
                    <a:cubicBezTo>
                      <a:pt x="5352" y="2328"/>
                      <a:pt x="5253" y="2308"/>
                      <a:pt x="5173" y="2308"/>
                    </a:cubicBezTo>
                    <a:lnTo>
                      <a:pt x="5054" y="2228"/>
                    </a:lnTo>
                    <a:cubicBezTo>
                      <a:pt x="4934" y="2387"/>
                      <a:pt x="4914" y="2407"/>
                      <a:pt x="4914" y="2527"/>
                    </a:cubicBezTo>
                    <a:cubicBezTo>
                      <a:pt x="4755" y="2487"/>
                      <a:pt x="4636" y="2427"/>
                      <a:pt x="4636" y="2248"/>
                    </a:cubicBezTo>
                    <a:cubicBezTo>
                      <a:pt x="4636" y="2168"/>
                      <a:pt x="4636" y="2089"/>
                      <a:pt x="4636" y="1989"/>
                    </a:cubicBezTo>
                    <a:cubicBezTo>
                      <a:pt x="4517" y="2029"/>
                      <a:pt x="4437" y="2049"/>
                      <a:pt x="4338" y="2089"/>
                    </a:cubicBezTo>
                    <a:cubicBezTo>
                      <a:pt x="4397" y="2149"/>
                      <a:pt x="4437" y="2188"/>
                      <a:pt x="4477" y="2228"/>
                    </a:cubicBezTo>
                    <a:cubicBezTo>
                      <a:pt x="4417" y="2348"/>
                      <a:pt x="4338" y="2328"/>
                      <a:pt x="4238" y="2288"/>
                    </a:cubicBezTo>
                    <a:cubicBezTo>
                      <a:pt x="4198" y="2367"/>
                      <a:pt x="4338" y="2507"/>
                      <a:pt x="4158" y="2586"/>
                    </a:cubicBezTo>
                    <a:cubicBezTo>
                      <a:pt x="4178" y="2467"/>
                      <a:pt x="4218" y="2387"/>
                      <a:pt x="4238" y="2288"/>
                    </a:cubicBezTo>
                    <a:cubicBezTo>
                      <a:pt x="4119" y="2248"/>
                      <a:pt x="3999" y="2188"/>
                      <a:pt x="3880" y="2129"/>
                    </a:cubicBezTo>
                    <a:cubicBezTo>
                      <a:pt x="3721" y="2188"/>
                      <a:pt x="3582" y="2427"/>
                      <a:pt x="3383" y="2208"/>
                    </a:cubicBezTo>
                    <a:cubicBezTo>
                      <a:pt x="3243" y="2248"/>
                      <a:pt x="3363" y="2348"/>
                      <a:pt x="3283" y="2387"/>
                    </a:cubicBezTo>
                    <a:cubicBezTo>
                      <a:pt x="3204" y="2467"/>
                      <a:pt x="3104" y="2527"/>
                      <a:pt x="2985" y="2447"/>
                    </a:cubicBezTo>
                    <a:cubicBezTo>
                      <a:pt x="2965" y="2407"/>
                      <a:pt x="2905" y="2427"/>
                      <a:pt x="2865" y="2427"/>
                    </a:cubicBezTo>
                    <a:cubicBezTo>
                      <a:pt x="2846" y="2427"/>
                      <a:pt x="2846" y="2447"/>
                      <a:pt x="2826" y="2467"/>
                    </a:cubicBezTo>
                    <a:cubicBezTo>
                      <a:pt x="2846" y="2507"/>
                      <a:pt x="2885" y="2546"/>
                      <a:pt x="2905" y="2606"/>
                    </a:cubicBezTo>
                    <a:cubicBezTo>
                      <a:pt x="2885" y="2606"/>
                      <a:pt x="2865" y="2646"/>
                      <a:pt x="2846" y="2646"/>
                    </a:cubicBezTo>
                    <a:cubicBezTo>
                      <a:pt x="2686" y="2626"/>
                      <a:pt x="2507" y="2546"/>
                      <a:pt x="2348" y="2686"/>
                    </a:cubicBezTo>
                    <a:cubicBezTo>
                      <a:pt x="2368" y="2745"/>
                      <a:pt x="2368" y="2805"/>
                      <a:pt x="2388" y="2885"/>
                    </a:cubicBezTo>
                    <a:cubicBezTo>
                      <a:pt x="2249" y="2865"/>
                      <a:pt x="2129" y="2885"/>
                      <a:pt x="2030" y="2924"/>
                    </a:cubicBezTo>
                    <a:cubicBezTo>
                      <a:pt x="1970" y="2865"/>
                      <a:pt x="1931" y="2825"/>
                      <a:pt x="1871" y="2765"/>
                    </a:cubicBezTo>
                    <a:cubicBezTo>
                      <a:pt x="1791" y="2706"/>
                      <a:pt x="1692" y="2646"/>
                      <a:pt x="1592" y="2586"/>
                    </a:cubicBezTo>
                    <a:cubicBezTo>
                      <a:pt x="1393" y="2407"/>
                      <a:pt x="1135" y="2288"/>
                      <a:pt x="1075" y="1970"/>
                    </a:cubicBezTo>
                    <a:cubicBezTo>
                      <a:pt x="1075" y="1890"/>
                      <a:pt x="1015" y="1810"/>
                      <a:pt x="956" y="1731"/>
                    </a:cubicBezTo>
                    <a:cubicBezTo>
                      <a:pt x="856" y="1552"/>
                      <a:pt x="737" y="1393"/>
                      <a:pt x="618" y="1214"/>
                    </a:cubicBezTo>
                    <a:cubicBezTo>
                      <a:pt x="598" y="1194"/>
                      <a:pt x="578" y="1154"/>
                      <a:pt x="578" y="1134"/>
                    </a:cubicBezTo>
                    <a:cubicBezTo>
                      <a:pt x="598" y="1015"/>
                      <a:pt x="618" y="915"/>
                      <a:pt x="618" y="816"/>
                    </a:cubicBezTo>
                    <a:cubicBezTo>
                      <a:pt x="598" y="537"/>
                      <a:pt x="657" y="279"/>
                      <a:pt x="498" y="20"/>
                    </a:cubicBezTo>
                    <a:cubicBezTo>
                      <a:pt x="379" y="20"/>
                      <a:pt x="260" y="0"/>
                      <a:pt x="160" y="0"/>
                    </a:cubicBezTo>
                    <a:cubicBezTo>
                      <a:pt x="140" y="40"/>
                      <a:pt x="120" y="60"/>
                      <a:pt x="100" y="80"/>
                    </a:cubicBezTo>
                    <a:cubicBezTo>
                      <a:pt x="61" y="219"/>
                      <a:pt x="41" y="358"/>
                      <a:pt x="61" y="517"/>
                    </a:cubicBezTo>
                    <a:cubicBezTo>
                      <a:pt x="61" y="657"/>
                      <a:pt x="1" y="816"/>
                      <a:pt x="21" y="975"/>
                    </a:cubicBezTo>
                    <a:cubicBezTo>
                      <a:pt x="41" y="1154"/>
                      <a:pt x="41" y="1313"/>
                      <a:pt x="61" y="1472"/>
                    </a:cubicBezTo>
                    <a:cubicBezTo>
                      <a:pt x="61" y="1651"/>
                      <a:pt x="180" y="1791"/>
                      <a:pt x="140" y="1970"/>
                    </a:cubicBezTo>
                    <a:cubicBezTo>
                      <a:pt x="120" y="2009"/>
                      <a:pt x="180" y="2069"/>
                      <a:pt x="220" y="2129"/>
                    </a:cubicBezTo>
                    <a:cubicBezTo>
                      <a:pt x="260" y="2188"/>
                      <a:pt x="299" y="2248"/>
                      <a:pt x="359" y="2288"/>
                    </a:cubicBezTo>
                    <a:cubicBezTo>
                      <a:pt x="399" y="2328"/>
                      <a:pt x="458" y="2328"/>
                      <a:pt x="538" y="2367"/>
                    </a:cubicBezTo>
                    <a:cubicBezTo>
                      <a:pt x="439" y="2387"/>
                      <a:pt x="379" y="2387"/>
                      <a:pt x="299" y="2407"/>
                    </a:cubicBezTo>
                    <a:cubicBezTo>
                      <a:pt x="359" y="2487"/>
                      <a:pt x="399" y="2546"/>
                      <a:pt x="458" y="2586"/>
                    </a:cubicBezTo>
                    <a:cubicBezTo>
                      <a:pt x="578" y="2646"/>
                      <a:pt x="637" y="2706"/>
                      <a:pt x="657" y="2865"/>
                    </a:cubicBezTo>
                    <a:cubicBezTo>
                      <a:pt x="657" y="2964"/>
                      <a:pt x="717" y="3064"/>
                      <a:pt x="757" y="3163"/>
                    </a:cubicBezTo>
                    <a:cubicBezTo>
                      <a:pt x="856" y="3143"/>
                      <a:pt x="916" y="3143"/>
                      <a:pt x="956" y="3143"/>
                    </a:cubicBezTo>
                    <a:cubicBezTo>
                      <a:pt x="956" y="3223"/>
                      <a:pt x="936" y="3302"/>
                      <a:pt x="936" y="3382"/>
                    </a:cubicBezTo>
                    <a:cubicBezTo>
                      <a:pt x="1035" y="3442"/>
                      <a:pt x="1115" y="3481"/>
                      <a:pt x="1214" y="3521"/>
                    </a:cubicBezTo>
                    <a:cubicBezTo>
                      <a:pt x="1194" y="3541"/>
                      <a:pt x="1194" y="3581"/>
                      <a:pt x="1194" y="360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21"/>
                      <a:pt x="1194" y="3621"/>
                      <a:pt x="1194" y="362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41"/>
                      <a:pt x="1194" y="3641"/>
                      <a:pt x="1194" y="3641"/>
                    </a:cubicBezTo>
                    <a:cubicBezTo>
                      <a:pt x="1194" y="3680"/>
                      <a:pt x="1194" y="3700"/>
                      <a:pt x="1214" y="3740"/>
                    </a:cubicBezTo>
                    <a:cubicBezTo>
                      <a:pt x="1115" y="3780"/>
                      <a:pt x="1035" y="3820"/>
                      <a:pt x="936" y="3879"/>
                    </a:cubicBezTo>
                    <a:cubicBezTo>
                      <a:pt x="936" y="3959"/>
                      <a:pt x="956" y="4038"/>
                      <a:pt x="956" y="4118"/>
                    </a:cubicBezTo>
                    <a:cubicBezTo>
                      <a:pt x="916" y="4118"/>
                      <a:pt x="836" y="4098"/>
                      <a:pt x="757" y="4098"/>
                    </a:cubicBezTo>
                    <a:cubicBezTo>
                      <a:pt x="717" y="4198"/>
                      <a:pt x="657" y="4297"/>
                      <a:pt x="657" y="4396"/>
                    </a:cubicBezTo>
                    <a:cubicBezTo>
                      <a:pt x="637" y="4536"/>
                      <a:pt x="578" y="4615"/>
                      <a:pt x="458" y="4675"/>
                    </a:cubicBezTo>
                    <a:cubicBezTo>
                      <a:pt x="399" y="4715"/>
                      <a:pt x="359" y="4774"/>
                      <a:pt x="299" y="4834"/>
                    </a:cubicBezTo>
                    <a:cubicBezTo>
                      <a:pt x="399" y="4854"/>
                      <a:pt x="439" y="4874"/>
                      <a:pt x="538" y="4894"/>
                    </a:cubicBezTo>
                    <a:cubicBezTo>
                      <a:pt x="458" y="4934"/>
                      <a:pt x="399" y="4934"/>
                      <a:pt x="359" y="4973"/>
                    </a:cubicBezTo>
                    <a:cubicBezTo>
                      <a:pt x="299" y="5013"/>
                      <a:pt x="260" y="5073"/>
                      <a:pt x="220" y="5133"/>
                    </a:cubicBezTo>
                    <a:cubicBezTo>
                      <a:pt x="180" y="5172"/>
                      <a:pt x="120" y="5252"/>
                      <a:pt x="140" y="5292"/>
                    </a:cubicBezTo>
                    <a:cubicBezTo>
                      <a:pt x="180" y="5471"/>
                      <a:pt x="61" y="5610"/>
                      <a:pt x="61" y="5789"/>
                    </a:cubicBezTo>
                    <a:cubicBezTo>
                      <a:pt x="41" y="5948"/>
                      <a:pt x="41" y="6107"/>
                      <a:pt x="21" y="6286"/>
                    </a:cubicBezTo>
                    <a:cubicBezTo>
                      <a:pt x="1" y="6426"/>
                      <a:pt x="80" y="6605"/>
                      <a:pt x="61" y="6744"/>
                    </a:cubicBezTo>
                    <a:cubicBezTo>
                      <a:pt x="41" y="6903"/>
                      <a:pt x="61" y="7042"/>
                      <a:pt x="100" y="7181"/>
                    </a:cubicBezTo>
                    <a:cubicBezTo>
                      <a:pt x="120" y="7201"/>
                      <a:pt x="140" y="7221"/>
                      <a:pt x="160" y="7261"/>
                    </a:cubicBezTo>
                    <a:cubicBezTo>
                      <a:pt x="260" y="7241"/>
                      <a:pt x="379" y="7241"/>
                      <a:pt x="498" y="7241"/>
                    </a:cubicBezTo>
                    <a:cubicBezTo>
                      <a:pt x="657" y="7002"/>
                      <a:pt x="598" y="6724"/>
                      <a:pt x="618" y="6465"/>
                    </a:cubicBezTo>
                    <a:close/>
                    <a:moveTo>
                      <a:pt x="5452" y="4814"/>
                    </a:moveTo>
                    <a:lnTo>
                      <a:pt x="5491" y="4794"/>
                    </a:lnTo>
                    <a:lnTo>
                      <a:pt x="5491" y="4814"/>
                    </a:lnTo>
                    <a:close/>
                    <a:moveTo>
                      <a:pt x="6128" y="5013"/>
                    </a:moveTo>
                    <a:cubicBezTo>
                      <a:pt x="5969" y="5053"/>
                      <a:pt x="5810" y="4973"/>
                      <a:pt x="5670" y="4973"/>
                    </a:cubicBezTo>
                    <a:lnTo>
                      <a:pt x="5650" y="4973"/>
                    </a:lnTo>
                    <a:lnTo>
                      <a:pt x="5650" y="4973"/>
                    </a:lnTo>
                    <a:lnTo>
                      <a:pt x="5650" y="4973"/>
                    </a:lnTo>
                    <a:cubicBezTo>
                      <a:pt x="5650" y="4973"/>
                      <a:pt x="5650" y="4953"/>
                      <a:pt x="5650" y="4953"/>
                    </a:cubicBezTo>
                    <a:cubicBezTo>
                      <a:pt x="5650" y="4953"/>
                      <a:pt x="5650" y="4953"/>
                      <a:pt x="5650" y="4934"/>
                    </a:cubicBezTo>
                    <a:cubicBezTo>
                      <a:pt x="5650" y="4934"/>
                      <a:pt x="5650" y="4934"/>
                      <a:pt x="5670" y="4914"/>
                    </a:cubicBezTo>
                    <a:cubicBezTo>
                      <a:pt x="5650" y="4934"/>
                      <a:pt x="5650" y="4953"/>
                      <a:pt x="5650" y="4953"/>
                    </a:cubicBezTo>
                    <a:cubicBezTo>
                      <a:pt x="5650" y="4953"/>
                      <a:pt x="5650" y="4973"/>
                      <a:pt x="5670" y="4973"/>
                    </a:cubicBezTo>
                    <a:lnTo>
                      <a:pt x="5670" y="4973"/>
                    </a:lnTo>
                    <a:cubicBezTo>
                      <a:pt x="5730" y="4953"/>
                      <a:pt x="5790" y="4934"/>
                      <a:pt x="5829" y="4914"/>
                    </a:cubicBezTo>
                    <a:cubicBezTo>
                      <a:pt x="5889" y="4874"/>
                      <a:pt x="5929" y="4854"/>
                      <a:pt x="5989" y="4814"/>
                    </a:cubicBezTo>
                    <a:cubicBezTo>
                      <a:pt x="6088" y="4894"/>
                      <a:pt x="6088" y="4894"/>
                      <a:pt x="6128" y="5013"/>
                    </a:cubicBezTo>
                    <a:close/>
                    <a:moveTo>
                      <a:pt x="6506" y="4755"/>
                    </a:moveTo>
                    <a:cubicBezTo>
                      <a:pt x="6486" y="4774"/>
                      <a:pt x="6446" y="4794"/>
                      <a:pt x="6426" y="4794"/>
                    </a:cubicBezTo>
                    <a:cubicBezTo>
                      <a:pt x="6386" y="4814"/>
                      <a:pt x="6367" y="4794"/>
                      <a:pt x="6247" y="4755"/>
                    </a:cubicBezTo>
                    <a:cubicBezTo>
                      <a:pt x="6347" y="4715"/>
                      <a:pt x="6386" y="4695"/>
                      <a:pt x="6426" y="4695"/>
                    </a:cubicBezTo>
                    <a:cubicBezTo>
                      <a:pt x="6446" y="4695"/>
                      <a:pt x="6486" y="4735"/>
                      <a:pt x="6506" y="4755"/>
                    </a:cubicBezTo>
                    <a:close/>
                    <a:moveTo>
                      <a:pt x="5650" y="2308"/>
                    </a:moveTo>
                    <a:cubicBezTo>
                      <a:pt x="5650" y="2308"/>
                      <a:pt x="5650" y="2328"/>
                      <a:pt x="5650" y="2328"/>
                    </a:cubicBezTo>
                    <a:cubicBezTo>
                      <a:pt x="5650" y="2348"/>
                      <a:pt x="5650" y="2348"/>
                      <a:pt x="5650" y="2367"/>
                    </a:cubicBezTo>
                    <a:cubicBezTo>
                      <a:pt x="5650" y="2348"/>
                      <a:pt x="5631" y="2348"/>
                      <a:pt x="5631" y="2348"/>
                    </a:cubicBezTo>
                    <a:cubicBezTo>
                      <a:pt x="5631" y="2328"/>
                      <a:pt x="5650" y="2328"/>
                      <a:pt x="5650" y="2328"/>
                    </a:cubicBezTo>
                    <a:cubicBezTo>
                      <a:pt x="5650" y="2328"/>
                      <a:pt x="5650" y="2328"/>
                      <a:pt x="5650" y="2308"/>
                    </a:cubicBezTo>
                    <a:cubicBezTo>
                      <a:pt x="5650" y="2308"/>
                      <a:pt x="5650" y="2308"/>
                      <a:pt x="5650" y="2308"/>
                    </a:cubicBezTo>
                    <a:lnTo>
                      <a:pt x="5650" y="2308"/>
                    </a:lnTo>
                    <a:lnTo>
                      <a:pt x="5670" y="2308"/>
                    </a:lnTo>
                    <a:cubicBezTo>
                      <a:pt x="5810" y="2308"/>
                      <a:pt x="5969" y="2248"/>
                      <a:pt x="6128" y="2268"/>
                    </a:cubicBezTo>
                    <a:cubicBezTo>
                      <a:pt x="6088" y="2387"/>
                      <a:pt x="6088" y="2387"/>
                      <a:pt x="5989" y="2467"/>
                    </a:cubicBezTo>
                    <a:cubicBezTo>
                      <a:pt x="5929" y="2447"/>
                      <a:pt x="5889" y="2407"/>
                      <a:pt x="5829" y="2367"/>
                    </a:cubicBezTo>
                    <a:cubicBezTo>
                      <a:pt x="5770" y="2348"/>
                      <a:pt x="5710" y="2328"/>
                      <a:pt x="5670" y="2308"/>
                    </a:cubicBezTo>
                    <a:close/>
                    <a:moveTo>
                      <a:pt x="5452" y="2467"/>
                    </a:moveTo>
                    <a:lnTo>
                      <a:pt x="5491" y="2467"/>
                    </a:lnTo>
                    <a:lnTo>
                      <a:pt x="5491" y="2487"/>
                    </a:lnTo>
                    <a:close/>
                    <a:moveTo>
                      <a:pt x="6247" y="2527"/>
                    </a:moveTo>
                    <a:cubicBezTo>
                      <a:pt x="6367" y="2487"/>
                      <a:pt x="6386" y="2467"/>
                      <a:pt x="6426" y="2487"/>
                    </a:cubicBezTo>
                    <a:cubicBezTo>
                      <a:pt x="6446" y="2487"/>
                      <a:pt x="6486" y="2507"/>
                      <a:pt x="6506" y="2527"/>
                    </a:cubicBezTo>
                    <a:cubicBezTo>
                      <a:pt x="6486" y="2546"/>
                      <a:pt x="6446" y="2586"/>
                      <a:pt x="6426" y="2586"/>
                    </a:cubicBezTo>
                    <a:cubicBezTo>
                      <a:pt x="6386" y="2586"/>
                      <a:pt x="6347" y="2566"/>
                      <a:pt x="6247" y="2527"/>
                    </a:cubicBezTo>
                    <a:close/>
                    <a:moveTo>
                      <a:pt x="6168" y="3302"/>
                    </a:moveTo>
                    <a:cubicBezTo>
                      <a:pt x="6247" y="3342"/>
                      <a:pt x="6347" y="3382"/>
                      <a:pt x="6446" y="3422"/>
                    </a:cubicBezTo>
                    <a:cubicBezTo>
                      <a:pt x="6446" y="3442"/>
                      <a:pt x="6446" y="3442"/>
                      <a:pt x="6426" y="3442"/>
                    </a:cubicBezTo>
                    <a:cubicBezTo>
                      <a:pt x="6466" y="3481"/>
                      <a:pt x="6506" y="3501"/>
                      <a:pt x="6546" y="3521"/>
                    </a:cubicBezTo>
                    <a:cubicBezTo>
                      <a:pt x="6546" y="3561"/>
                      <a:pt x="6565" y="3601"/>
                      <a:pt x="6565" y="3641"/>
                    </a:cubicBezTo>
                    <a:cubicBezTo>
                      <a:pt x="6565" y="3680"/>
                      <a:pt x="6546" y="3720"/>
                      <a:pt x="6546" y="3760"/>
                    </a:cubicBezTo>
                    <a:cubicBezTo>
                      <a:pt x="6506" y="3780"/>
                      <a:pt x="6486" y="3800"/>
                      <a:pt x="6426" y="3839"/>
                    </a:cubicBezTo>
                    <a:cubicBezTo>
                      <a:pt x="6446" y="3839"/>
                      <a:pt x="6446" y="3859"/>
                      <a:pt x="6446" y="3859"/>
                    </a:cubicBezTo>
                    <a:cubicBezTo>
                      <a:pt x="6347" y="3899"/>
                      <a:pt x="6247" y="3939"/>
                      <a:pt x="6168" y="3979"/>
                    </a:cubicBezTo>
                    <a:cubicBezTo>
                      <a:pt x="6009" y="4058"/>
                      <a:pt x="5869" y="4078"/>
                      <a:pt x="5710" y="4058"/>
                    </a:cubicBezTo>
                    <a:cubicBezTo>
                      <a:pt x="5551" y="4038"/>
                      <a:pt x="5392" y="4019"/>
                      <a:pt x="5233" y="4019"/>
                    </a:cubicBezTo>
                    <a:cubicBezTo>
                      <a:pt x="5113" y="4019"/>
                      <a:pt x="4994" y="4038"/>
                      <a:pt x="4895" y="4038"/>
                    </a:cubicBezTo>
                    <a:cubicBezTo>
                      <a:pt x="4616" y="4019"/>
                      <a:pt x="4318" y="3979"/>
                      <a:pt x="4039" y="3999"/>
                    </a:cubicBezTo>
                    <a:cubicBezTo>
                      <a:pt x="3880" y="4019"/>
                      <a:pt x="3721" y="3959"/>
                      <a:pt x="3582" y="3919"/>
                    </a:cubicBezTo>
                    <a:cubicBezTo>
                      <a:pt x="3422" y="3859"/>
                      <a:pt x="3283" y="3740"/>
                      <a:pt x="3144" y="3660"/>
                    </a:cubicBezTo>
                    <a:cubicBezTo>
                      <a:pt x="3124" y="3660"/>
                      <a:pt x="3104" y="3641"/>
                      <a:pt x="3084" y="3641"/>
                    </a:cubicBezTo>
                    <a:cubicBezTo>
                      <a:pt x="3104" y="3641"/>
                      <a:pt x="3124" y="3621"/>
                      <a:pt x="3144" y="3621"/>
                    </a:cubicBezTo>
                    <a:cubicBezTo>
                      <a:pt x="3283" y="3541"/>
                      <a:pt x="3422" y="3422"/>
                      <a:pt x="3582" y="3362"/>
                    </a:cubicBezTo>
                    <a:cubicBezTo>
                      <a:pt x="3721" y="3322"/>
                      <a:pt x="3880" y="3263"/>
                      <a:pt x="4039" y="3282"/>
                    </a:cubicBezTo>
                    <a:cubicBezTo>
                      <a:pt x="4318" y="3302"/>
                      <a:pt x="4616" y="3263"/>
                      <a:pt x="4895" y="3243"/>
                    </a:cubicBezTo>
                    <a:cubicBezTo>
                      <a:pt x="4994" y="3243"/>
                      <a:pt x="5113" y="3263"/>
                      <a:pt x="5233" y="3263"/>
                    </a:cubicBezTo>
                    <a:cubicBezTo>
                      <a:pt x="5392" y="3263"/>
                      <a:pt x="5551" y="3243"/>
                      <a:pt x="5710" y="3243"/>
                    </a:cubicBezTo>
                    <a:cubicBezTo>
                      <a:pt x="5869" y="3223"/>
                      <a:pt x="6009" y="3243"/>
                      <a:pt x="6168" y="3302"/>
                    </a:cubicBezTo>
                    <a:close/>
                    <a:moveTo>
                      <a:pt x="1155" y="3322"/>
                    </a:moveTo>
                    <a:cubicBezTo>
                      <a:pt x="1155" y="3322"/>
                      <a:pt x="1175" y="3322"/>
                      <a:pt x="1194" y="3322"/>
                    </a:cubicBezTo>
                    <a:cubicBezTo>
                      <a:pt x="1194" y="3322"/>
                      <a:pt x="1194" y="3342"/>
                      <a:pt x="1194" y="3342"/>
                    </a:cubicBezTo>
                    <a:cubicBezTo>
                      <a:pt x="1175" y="3342"/>
                      <a:pt x="1175" y="3362"/>
                      <a:pt x="1175" y="3362"/>
                    </a:cubicBezTo>
                    <a:cubicBezTo>
                      <a:pt x="1155" y="3342"/>
                      <a:pt x="1155" y="3342"/>
                      <a:pt x="1155" y="3322"/>
                    </a:cubicBezTo>
                    <a:close/>
                    <a:moveTo>
                      <a:pt x="1155" y="3959"/>
                    </a:moveTo>
                    <a:cubicBezTo>
                      <a:pt x="1155" y="3939"/>
                      <a:pt x="1155" y="3939"/>
                      <a:pt x="1175" y="3919"/>
                    </a:cubicBezTo>
                    <a:cubicBezTo>
                      <a:pt x="1175" y="3919"/>
                      <a:pt x="1175" y="3939"/>
                      <a:pt x="1194" y="3939"/>
                    </a:cubicBezTo>
                    <a:cubicBezTo>
                      <a:pt x="1194" y="3939"/>
                      <a:pt x="1194" y="3959"/>
                      <a:pt x="1194" y="3959"/>
                    </a:cubicBezTo>
                    <a:cubicBezTo>
                      <a:pt x="1175" y="3959"/>
                      <a:pt x="1155" y="3959"/>
                      <a:pt x="1155" y="395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837;p16">
              <a:extLst>
                <a:ext uri="{FF2B5EF4-FFF2-40B4-BE49-F238E27FC236}">
                  <a16:creationId xmlns:a16="http://schemas.microsoft.com/office/drawing/2014/main" id="{BD81FDA6-56AB-3FD9-86A8-90A52989CFC5}"/>
                </a:ext>
              </a:extLst>
            </p:cNvPr>
            <p:cNvGrpSpPr/>
            <p:nvPr/>
          </p:nvGrpSpPr>
          <p:grpSpPr>
            <a:xfrm rot="10800000" flipH="1">
              <a:off x="9007794" y="6156710"/>
              <a:ext cx="1821303" cy="592627"/>
              <a:chOff x="4616125" y="-3839900"/>
              <a:chExt cx="1344275" cy="427225"/>
            </a:xfrm>
          </p:grpSpPr>
          <p:sp>
            <p:nvSpPr>
              <p:cNvPr id="186" name="Google Shape;838;p16">
                <a:extLst>
                  <a:ext uri="{FF2B5EF4-FFF2-40B4-BE49-F238E27FC236}">
                    <a16:creationId xmlns:a16="http://schemas.microsoft.com/office/drawing/2014/main" id="{BDF55342-B82C-57C8-9DB1-475827C86032}"/>
                  </a:ext>
                </a:extLst>
              </p:cNvPr>
              <p:cNvSpPr/>
              <p:nvPr/>
            </p:nvSpPr>
            <p:spPr>
              <a:xfrm>
                <a:off x="4616125" y="-3710600"/>
                <a:ext cx="1344275" cy="297925"/>
              </a:xfrm>
              <a:custGeom>
                <a:avLst/>
                <a:gdLst/>
                <a:ahLst/>
                <a:cxnLst/>
                <a:rect l="l" t="t" r="r" b="b"/>
                <a:pathLst>
                  <a:path w="53771" h="11917" extrusionOk="0">
                    <a:moveTo>
                      <a:pt x="35967" y="7421"/>
                    </a:moveTo>
                    <a:cubicBezTo>
                      <a:pt x="35947" y="7461"/>
                      <a:pt x="35907" y="7500"/>
                      <a:pt x="35907" y="7560"/>
                    </a:cubicBezTo>
                    <a:cubicBezTo>
                      <a:pt x="35887" y="7620"/>
                      <a:pt x="35907" y="7699"/>
                      <a:pt x="35907" y="7799"/>
                    </a:cubicBezTo>
                    <a:cubicBezTo>
                      <a:pt x="35628" y="7938"/>
                      <a:pt x="35330" y="8018"/>
                      <a:pt x="35012" y="7918"/>
                    </a:cubicBezTo>
                    <a:cubicBezTo>
                      <a:pt x="34813" y="7858"/>
                      <a:pt x="34614" y="7838"/>
                      <a:pt x="34455" y="7978"/>
                    </a:cubicBezTo>
                    <a:lnTo>
                      <a:pt x="34455" y="7978"/>
                    </a:lnTo>
                    <a:lnTo>
                      <a:pt x="34455" y="7759"/>
                    </a:lnTo>
                    <a:cubicBezTo>
                      <a:pt x="34176" y="7600"/>
                      <a:pt x="34017" y="7719"/>
                      <a:pt x="33918" y="7998"/>
                    </a:cubicBezTo>
                    <a:cubicBezTo>
                      <a:pt x="33798" y="7938"/>
                      <a:pt x="33699" y="7898"/>
                      <a:pt x="33619" y="7838"/>
                    </a:cubicBezTo>
                    <a:cubicBezTo>
                      <a:pt x="33659" y="7739"/>
                      <a:pt x="33679" y="7679"/>
                      <a:pt x="33719" y="7600"/>
                    </a:cubicBezTo>
                    <a:cubicBezTo>
                      <a:pt x="33480" y="7500"/>
                      <a:pt x="33520" y="7739"/>
                      <a:pt x="33420" y="7819"/>
                    </a:cubicBezTo>
                    <a:cubicBezTo>
                      <a:pt x="33380" y="7838"/>
                      <a:pt x="33361" y="7858"/>
                      <a:pt x="33321" y="7858"/>
                    </a:cubicBezTo>
                    <a:cubicBezTo>
                      <a:pt x="33102" y="7858"/>
                      <a:pt x="32863" y="7819"/>
                      <a:pt x="32664" y="8018"/>
                    </a:cubicBezTo>
                    <a:cubicBezTo>
                      <a:pt x="32625" y="8057"/>
                      <a:pt x="32525" y="8057"/>
                      <a:pt x="32465" y="8037"/>
                    </a:cubicBezTo>
                    <a:cubicBezTo>
                      <a:pt x="32207" y="7938"/>
                      <a:pt x="31968" y="8057"/>
                      <a:pt x="31749" y="8117"/>
                    </a:cubicBezTo>
                    <a:cubicBezTo>
                      <a:pt x="31550" y="8177"/>
                      <a:pt x="31391" y="8316"/>
                      <a:pt x="31172" y="8216"/>
                    </a:cubicBezTo>
                    <a:cubicBezTo>
                      <a:pt x="30993" y="8435"/>
                      <a:pt x="30755" y="8415"/>
                      <a:pt x="30496" y="8336"/>
                    </a:cubicBezTo>
                    <a:cubicBezTo>
                      <a:pt x="30456" y="8336"/>
                      <a:pt x="30377" y="8356"/>
                      <a:pt x="30357" y="8395"/>
                    </a:cubicBezTo>
                    <a:cubicBezTo>
                      <a:pt x="30257" y="8575"/>
                      <a:pt x="30098" y="8555"/>
                      <a:pt x="29939" y="8555"/>
                    </a:cubicBezTo>
                    <a:cubicBezTo>
                      <a:pt x="29680" y="8515"/>
                      <a:pt x="29442" y="8634"/>
                      <a:pt x="29203" y="8555"/>
                    </a:cubicBezTo>
                    <a:cubicBezTo>
                      <a:pt x="29064" y="8515"/>
                      <a:pt x="28944" y="8594"/>
                      <a:pt x="28865" y="8694"/>
                    </a:cubicBezTo>
                    <a:lnTo>
                      <a:pt x="28865" y="8694"/>
                    </a:lnTo>
                    <a:cubicBezTo>
                      <a:pt x="28785" y="8475"/>
                      <a:pt x="28566" y="8475"/>
                      <a:pt x="28407" y="8316"/>
                    </a:cubicBezTo>
                    <a:cubicBezTo>
                      <a:pt x="28348" y="8356"/>
                      <a:pt x="28288" y="8395"/>
                      <a:pt x="28228" y="8415"/>
                    </a:cubicBezTo>
                    <a:cubicBezTo>
                      <a:pt x="27890" y="8495"/>
                      <a:pt x="27532" y="8495"/>
                      <a:pt x="27194" y="8654"/>
                    </a:cubicBezTo>
                    <a:cubicBezTo>
                      <a:pt x="27154" y="8654"/>
                      <a:pt x="27094" y="8614"/>
                      <a:pt x="27055" y="8575"/>
                    </a:cubicBezTo>
                    <a:cubicBezTo>
                      <a:pt x="27055" y="8555"/>
                      <a:pt x="27094" y="8495"/>
                      <a:pt x="27114" y="8455"/>
                    </a:cubicBezTo>
                    <a:cubicBezTo>
                      <a:pt x="27134" y="8415"/>
                      <a:pt x="27154" y="8376"/>
                      <a:pt x="27174" y="8336"/>
                    </a:cubicBezTo>
                    <a:cubicBezTo>
                      <a:pt x="27134" y="8316"/>
                      <a:pt x="27074" y="8276"/>
                      <a:pt x="27055" y="8276"/>
                    </a:cubicBezTo>
                    <a:cubicBezTo>
                      <a:pt x="26856" y="8336"/>
                      <a:pt x="26617" y="8336"/>
                      <a:pt x="26597" y="8614"/>
                    </a:cubicBezTo>
                    <a:cubicBezTo>
                      <a:pt x="26597" y="8634"/>
                      <a:pt x="26478" y="8654"/>
                      <a:pt x="26458" y="8634"/>
                    </a:cubicBezTo>
                    <a:cubicBezTo>
                      <a:pt x="26358" y="8575"/>
                      <a:pt x="26299" y="8495"/>
                      <a:pt x="26219" y="8415"/>
                    </a:cubicBezTo>
                    <a:lnTo>
                      <a:pt x="26100" y="8356"/>
                    </a:lnTo>
                    <a:cubicBezTo>
                      <a:pt x="26100" y="8356"/>
                      <a:pt x="26080" y="8376"/>
                      <a:pt x="26080" y="8395"/>
                    </a:cubicBezTo>
                    <a:cubicBezTo>
                      <a:pt x="26120" y="8395"/>
                      <a:pt x="26140" y="8415"/>
                      <a:pt x="26179" y="8435"/>
                    </a:cubicBezTo>
                    <a:cubicBezTo>
                      <a:pt x="26199" y="8435"/>
                      <a:pt x="26219" y="8415"/>
                      <a:pt x="26219" y="8415"/>
                    </a:cubicBezTo>
                    <a:cubicBezTo>
                      <a:pt x="26179" y="8495"/>
                      <a:pt x="26120" y="8594"/>
                      <a:pt x="26080" y="8694"/>
                    </a:cubicBezTo>
                    <a:cubicBezTo>
                      <a:pt x="25861" y="8773"/>
                      <a:pt x="25583" y="8654"/>
                      <a:pt x="25443" y="8933"/>
                    </a:cubicBezTo>
                    <a:cubicBezTo>
                      <a:pt x="25364" y="8853"/>
                      <a:pt x="25324" y="8754"/>
                      <a:pt x="25244" y="8694"/>
                    </a:cubicBezTo>
                    <a:cubicBezTo>
                      <a:pt x="25185" y="8654"/>
                      <a:pt x="25085" y="8614"/>
                      <a:pt x="25045" y="8634"/>
                    </a:cubicBezTo>
                    <a:cubicBezTo>
                      <a:pt x="24807" y="8813"/>
                      <a:pt x="24727" y="8594"/>
                      <a:pt x="24608" y="8475"/>
                    </a:cubicBezTo>
                    <a:cubicBezTo>
                      <a:pt x="24409" y="8575"/>
                      <a:pt x="24409" y="8575"/>
                      <a:pt x="24449" y="8773"/>
                    </a:cubicBezTo>
                    <a:cubicBezTo>
                      <a:pt x="24429" y="8793"/>
                      <a:pt x="24409" y="8813"/>
                      <a:pt x="24369" y="8833"/>
                    </a:cubicBezTo>
                    <a:cubicBezTo>
                      <a:pt x="24190" y="8913"/>
                      <a:pt x="23991" y="8674"/>
                      <a:pt x="23812" y="8833"/>
                    </a:cubicBezTo>
                    <a:cubicBezTo>
                      <a:pt x="23792" y="8853"/>
                      <a:pt x="23713" y="8833"/>
                      <a:pt x="23673" y="8793"/>
                    </a:cubicBezTo>
                    <a:cubicBezTo>
                      <a:pt x="23355" y="8555"/>
                      <a:pt x="23096" y="8694"/>
                      <a:pt x="22877" y="8933"/>
                    </a:cubicBezTo>
                    <a:cubicBezTo>
                      <a:pt x="22718" y="8734"/>
                      <a:pt x="22539" y="8614"/>
                      <a:pt x="22241" y="8674"/>
                    </a:cubicBezTo>
                    <a:cubicBezTo>
                      <a:pt x="21982" y="8734"/>
                      <a:pt x="21703" y="8694"/>
                      <a:pt x="21445" y="8773"/>
                    </a:cubicBezTo>
                    <a:cubicBezTo>
                      <a:pt x="21246" y="8853"/>
                      <a:pt x="21146" y="8594"/>
                      <a:pt x="20948" y="8654"/>
                    </a:cubicBezTo>
                    <a:cubicBezTo>
                      <a:pt x="20928" y="8654"/>
                      <a:pt x="20908" y="8654"/>
                      <a:pt x="20888" y="8654"/>
                    </a:cubicBezTo>
                    <a:cubicBezTo>
                      <a:pt x="20669" y="8535"/>
                      <a:pt x="20450" y="8495"/>
                      <a:pt x="20231" y="8674"/>
                    </a:cubicBezTo>
                    <a:cubicBezTo>
                      <a:pt x="20192" y="8555"/>
                      <a:pt x="20172" y="8455"/>
                      <a:pt x="20152" y="8356"/>
                    </a:cubicBezTo>
                    <a:cubicBezTo>
                      <a:pt x="19953" y="8336"/>
                      <a:pt x="20032" y="8515"/>
                      <a:pt x="19953" y="8575"/>
                    </a:cubicBezTo>
                    <a:cubicBezTo>
                      <a:pt x="19933" y="8594"/>
                      <a:pt x="19893" y="8594"/>
                      <a:pt x="19853" y="8594"/>
                    </a:cubicBezTo>
                    <a:cubicBezTo>
                      <a:pt x="19575" y="8594"/>
                      <a:pt x="19277" y="8555"/>
                      <a:pt x="18998" y="8594"/>
                    </a:cubicBezTo>
                    <a:cubicBezTo>
                      <a:pt x="18759" y="8614"/>
                      <a:pt x="18580" y="8575"/>
                      <a:pt x="18401" y="8435"/>
                    </a:cubicBezTo>
                    <a:cubicBezTo>
                      <a:pt x="18322" y="8495"/>
                      <a:pt x="18282" y="8535"/>
                      <a:pt x="18202" y="8594"/>
                    </a:cubicBezTo>
                    <a:cubicBezTo>
                      <a:pt x="18143" y="8555"/>
                      <a:pt x="18083" y="8495"/>
                      <a:pt x="18003" y="8475"/>
                    </a:cubicBezTo>
                    <a:cubicBezTo>
                      <a:pt x="17844" y="8455"/>
                      <a:pt x="17685" y="8455"/>
                      <a:pt x="17526" y="8435"/>
                    </a:cubicBezTo>
                    <a:cubicBezTo>
                      <a:pt x="17287" y="8395"/>
                      <a:pt x="17049" y="8356"/>
                      <a:pt x="16790" y="8435"/>
                    </a:cubicBezTo>
                    <a:cubicBezTo>
                      <a:pt x="16671" y="8475"/>
                      <a:pt x="16511" y="8475"/>
                      <a:pt x="16372" y="8455"/>
                    </a:cubicBezTo>
                    <a:cubicBezTo>
                      <a:pt x="16293" y="8455"/>
                      <a:pt x="16233" y="8376"/>
                      <a:pt x="16173" y="8336"/>
                    </a:cubicBezTo>
                    <a:cubicBezTo>
                      <a:pt x="16173" y="8236"/>
                      <a:pt x="16352" y="8216"/>
                      <a:pt x="16253" y="8117"/>
                    </a:cubicBezTo>
                    <a:cubicBezTo>
                      <a:pt x="16213" y="8057"/>
                      <a:pt x="16153" y="8018"/>
                      <a:pt x="16074" y="8077"/>
                    </a:cubicBezTo>
                    <a:cubicBezTo>
                      <a:pt x="15954" y="8157"/>
                      <a:pt x="15815" y="8197"/>
                      <a:pt x="15676" y="8256"/>
                    </a:cubicBezTo>
                    <a:cubicBezTo>
                      <a:pt x="15577" y="8316"/>
                      <a:pt x="15497" y="8395"/>
                      <a:pt x="15397" y="8495"/>
                    </a:cubicBezTo>
                    <a:cubicBezTo>
                      <a:pt x="15079" y="8376"/>
                      <a:pt x="15079" y="8376"/>
                      <a:pt x="14801" y="8495"/>
                    </a:cubicBezTo>
                    <a:cubicBezTo>
                      <a:pt x="14761" y="8395"/>
                      <a:pt x="14721" y="8296"/>
                      <a:pt x="14681" y="8197"/>
                    </a:cubicBezTo>
                    <a:cubicBezTo>
                      <a:pt x="14721" y="8137"/>
                      <a:pt x="14761" y="8097"/>
                      <a:pt x="14801" y="8037"/>
                    </a:cubicBezTo>
                    <a:cubicBezTo>
                      <a:pt x="14622" y="7878"/>
                      <a:pt x="14443" y="7918"/>
                      <a:pt x="14244" y="7978"/>
                    </a:cubicBezTo>
                    <a:cubicBezTo>
                      <a:pt x="14005" y="7878"/>
                      <a:pt x="14005" y="7878"/>
                      <a:pt x="13846" y="8018"/>
                    </a:cubicBezTo>
                    <a:cubicBezTo>
                      <a:pt x="14005" y="8057"/>
                      <a:pt x="14144" y="8037"/>
                      <a:pt x="14244" y="7958"/>
                    </a:cubicBezTo>
                    <a:cubicBezTo>
                      <a:pt x="14244" y="8057"/>
                      <a:pt x="14224" y="8157"/>
                      <a:pt x="14204" y="8296"/>
                    </a:cubicBezTo>
                    <a:cubicBezTo>
                      <a:pt x="13925" y="8236"/>
                      <a:pt x="13667" y="8197"/>
                      <a:pt x="13428" y="8097"/>
                    </a:cubicBezTo>
                    <a:cubicBezTo>
                      <a:pt x="13070" y="7958"/>
                      <a:pt x="12752" y="7958"/>
                      <a:pt x="12453" y="8197"/>
                    </a:cubicBezTo>
                    <a:cubicBezTo>
                      <a:pt x="12414" y="8216"/>
                      <a:pt x="12354" y="8236"/>
                      <a:pt x="12314" y="8236"/>
                    </a:cubicBezTo>
                    <a:cubicBezTo>
                      <a:pt x="12274" y="8236"/>
                      <a:pt x="12254" y="8197"/>
                      <a:pt x="12215" y="8177"/>
                    </a:cubicBezTo>
                    <a:cubicBezTo>
                      <a:pt x="12215" y="8177"/>
                      <a:pt x="12215" y="8137"/>
                      <a:pt x="12215" y="8117"/>
                    </a:cubicBezTo>
                    <a:cubicBezTo>
                      <a:pt x="12254" y="8097"/>
                      <a:pt x="12294" y="8077"/>
                      <a:pt x="12334" y="8057"/>
                    </a:cubicBezTo>
                    <a:cubicBezTo>
                      <a:pt x="12354" y="8018"/>
                      <a:pt x="12374" y="7958"/>
                      <a:pt x="12374" y="7918"/>
                    </a:cubicBezTo>
                    <a:cubicBezTo>
                      <a:pt x="12394" y="7898"/>
                      <a:pt x="12334" y="7858"/>
                      <a:pt x="12294" y="7858"/>
                    </a:cubicBezTo>
                    <a:cubicBezTo>
                      <a:pt x="12115" y="7838"/>
                      <a:pt x="12036" y="7898"/>
                      <a:pt x="11996" y="8077"/>
                    </a:cubicBezTo>
                    <a:cubicBezTo>
                      <a:pt x="11996" y="8137"/>
                      <a:pt x="11996" y="8197"/>
                      <a:pt x="11976" y="8276"/>
                    </a:cubicBezTo>
                    <a:cubicBezTo>
                      <a:pt x="11697" y="8276"/>
                      <a:pt x="11598" y="8018"/>
                      <a:pt x="11399" y="7938"/>
                    </a:cubicBezTo>
                    <a:lnTo>
                      <a:pt x="10205" y="7938"/>
                    </a:lnTo>
                    <a:cubicBezTo>
                      <a:pt x="10146" y="7858"/>
                      <a:pt x="10066" y="7739"/>
                      <a:pt x="9987" y="7620"/>
                    </a:cubicBezTo>
                    <a:cubicBezTo>
                      <a:pt x="9947" y="7620"/>
                      <a:pt x="9887" y="7620"/>
                      <a:pt x="9887" y="7640"/>
                    </a:cubicBezTo>
                    <a:cubicBezTo>
                      <a:pt x="9828" y="7699"/>
                      <a:pt x="9768" y="7779"/>
                      <a:pt x="9668" y="7739"/>
                    </a:cubicBezTo>
                    <a:cubicBezTo>
                      <a:pt x="9489" y="7659"/>
                      <a:pt x="9310" y="7600"/>
                      <a:pt x="9191" y="7819"/>
                    </a:cubicBezTo>
                    <a:cubicBezTo>
                      <a:pt x="9171" y="7838"/>
                      <a:pt x="9092" y="7838"/>
                      <a:pt x="9052" y="7838"/>
                    </a:cubicBezTo>
                    <a:cubicBezTo>
                      <a:pt x="8952" y="7838"/>
                      <a:pt x="8853" y="7819"/>
                      <a:pt x="8753" y="7799"/>
                    </a:cubicBezTo>
                    <a:cubicBezTo>
                      <a:pt x="8714" y="7679"/>
                      <a:pt x="8893" y="7719"/>
                      <a:pt x="8893" y="7620"/>
                    </a:cubicBezTo>
                    <a:cubicBezTo>
                      <a:pt x="8873" y="7461"/>
                      <a:pt x="8733" y="7500"/>
                      <a:pt x="8634" y="7500"/>
                    </a:cubicBezTo>
                    <a:cubicBezTo>
                      <a:pt x="8515" y="7480"/>
                      <a:pt x="8375" y="7580"/>
                      <a:pt x="8276" y="7540"/>
                    </a:cubicBezTo>
                    <a:cubicBezTo>
                      <a:pt x="8157" y="7461"/>
                      <a:pt x="8057" y="7381"/>
                      <a:pt x="7878" y="7441"/>
                    </a:cubicBezTo>
                    <a:cubicBezTo>
                      <a:pt x="7739" y="7500"/>
                      <a:pt x="7560" y="7500"/>
                      <a:pt x="7401" y="7520"/>
                    </a:cubicBezTo>
                    <a:cubicBezTo>
                      <a:pt x="7361" y="7520"/>
                      <a:pt x="7281" y="7520"/>
                      <a:pt x="7261" y="7500"/>
                    </a:cubicBezTo>
                    <a:cubicBezTo>
                      <a:pt x="7102" y="7321"/>
                      <a:pt x="6804" y="7381"/>
                      <a:pt x="6684" y="7122"/>
                    </a:cubicBezTo>
                    <a:cubicBezTo>
                      <a:pt x="6665" y="7083"/>
                      <a:pt x="6565" y="7043"/>
                      <a:pt x="6505" y="7043"/>
                    </a:cubicBezTo>
                    <a:cubicBezTo>
                      <a:pt x="6287" y="7063"/>
                      <a:pt x="6167" y="6923"/>
                      <a:pt x="6028" y="6804"/>
                    </a:cubicBezTo>
                    <a:lnTo>
                      <a:pt x="6048" y="6824"/>
                    </a:lnTo>
                    <a:cubicBezTo>
                      <a:pt x="5968" y="6804"/>
                      <a:pt x="5909" y="6744"/>
                      <a:pt x="5849" y="6744"/>
                    </a:cubicBezTo>
                    <a:cubicBezTo>
                      <a:pt x="5630" y="6804"/>
                      <a:pt x="5491" y="6744"/>
                      <a:pt x="5352" y="6585"/>
                    </a:cubicBezTo>
                    <a:cubicBezTo>
                      <a:pt x="5292" y="6486"/>
                      <a:pt x="5153" y="6446"/>
                      <a:pt x="5014" y="6466"/>
                    </a:cubicBezTo>
                    <a:cubicBezTo>
                      <a:pt x="4834" y="6486"/>
                      <a:pt x="4655" y="6466"/>
                      <a:pt x="4496" y="6466"/>
                    </a:cubicBezTo>
                    <a:cubicBezTo>
                      <a:pt x="4397" y="6545"/>
                      <a:pt x="4317" y="6605"/>
                      <a:pt x="4238" y="6665"/>
                    </a:cubicBezTo>
                    <a:cubicBezTo>
                      <a:pt x="4198" y="6585"/>
                      <a:pt x="4158" y="6506"/>
                      <a:pt x="4098" y="6406"/>
                    </a:cubicBezTo>
                    <a:cubicBezTo>
                      <a:pt x="3979" y="6406"/>
                      <a:pt x="3860" y="6426"/>
                      <a:pt x="3681" y="6446"/>
                    </a:cubicBezTo>
                    <a:cubicBezTo>
                      <a:pt x="3760" y="6327"/>
                      <a:pt x="3800" y="6267"/>
                      <a:pt x="3860" y="6187"/>
                    </a:cubicBezTo>
                    <a:cubicBezTo>
                      <a:pt x="3701" y="6088"/>
                      <a:pt x="3422" y="6247"/>
                      <a:pt x="3362" y="5969"/>
                    </a:cubicBezTo>
                    <a:cubicBezTo>
                      <a:pt x="3362" y="5949"/>
                      <a:pt x="3303" y="5929"/>
                      <a:pt x="3263" y="5949"/>
                    </a:cubicBezTo>
                    <a:cubicBezTo>
                      <a:pt x="3044" y="5988"/>
                      <a:pt x="2905" y="5869"/>
                      <a:pt x="2766" y="5710"/>
                    </a:cubicBezTo>
                    <a:cubicBezTo>
                      <a:pt x="2726" y="5650"/>
                      <a:pt x="2606" y="5630"/>
                      <a:pt x="2527" y="5591"/>
                    </a:cubicBezTo>
                    <a:lnTo>
                      <a:pt x="2925" y="5591"/>
                    </a:lnTo>
                    <a:cubicBezTo>
                      <a:pt x="2805" y="5511"/>
                      <a:pt x="2746" y="5412"/>
                      <a:pt x="2686" y="5412"/>
                    </a:cubicBezTo>
                    <a:cubicBezTo>
                      <a:pt x="2587" y="5412"/>
                      <a:pt x="2547" y="5511"/>
                      <a:pt x="2547" y="5610"/>
                    </a:cubicBezTo>
                    <a:cubicBezTo>
                      <a:pt x="2507" y="5571"/>
                      <a:pt x="2368" y="5650"/>
                      <a:pt x="2408" y="5511"/>
                    </a:cubicBezTo>
                    <a:cubicBezTo>
                      <a:pt x="2447" y="5412"/>
                      <a:pt x="2467" y="5332"/>
                      <a:pt x="2348" y="5292"/>
                    </a:cubicBezTo>
                    <a:cubicBezTo>
                      <a:pt x="2308" y="5272"/>
                      <a:pt x="2229" y="5352"/>
                      <a:pt x="2169" y="5392"/>
                    </a:cubicBezTo>
                    <a:cubicBezTo>
                      <a:pt x="2169" y="5392"/>
                      <a:pt x="2149" y="5392"/>
                      <a:pt x="2109" y="5412"/>
                    </a:cubicBezTo>
                    <a:cubicBezTo>
                      <a:pt x="1851" y="5233"/>
                      <a:pt x="1512" y="5113"/>
                      <a:pt x="1413" y="4735"/>
                    </a:cubicBezTo>
                    <a:cubicBezTo>
                      <a:pt x="1294" y="4775"/>
                      <a:pt x="1214" y="4815"/>
                      <a:pt x="1134" y="4835"/>
                    </a:cubicBezTo>
                    <a:cubicBezTo>
                      <a:pt x="1015" y="4755"/>
                      <a:pt x="1134" y="4656"/>
                      <a:pt x="1095" y="4576"/>
                    </a:cubicBezTo>
                    <a:cubicBezTo>
                      <a:pt x="856" y="4477"/>
                      <a:pt x="697" y="4298"/>
                      <a:pt x="617" y="4039"/>
                    </a:cubicBezTo>
                    <a:cubicBezTo>
                      <a:pt x="498" y="3681"/>
                      <a:pt x="319" y="3323"/>
                      <a:pt x="219" y="2925"/>
                    </a:cubicBezTo>
                    <a:cubicBezTo>
                      <a:pt x="1" y="2109"/>
                      <a:pt x="180" y="1353"/>
                      <a:pt x="717" y="697"/>
                    </a:cubicBezTo>
                    <a:cubicBezTo>
                      <a:pt x="776" y="617"/>
                      <a:pt x="876" y="538"/>
                      <a:pt x="955" y="478"/>
                    </a:cubicBezTo>
                    <a:cubicBezTo>
                      <a:pt x="1214" y="359"/>
                      <a:pt x="1473" y="220"/>
                      <a:pt x="1751" y="120"/>
                    </a:cubicBezTo>
                    <a:cubicBezTo>
                      <a:pt x="2030" y="1"/>
                      <a:pt x="2328" y="60"/>
                      <a:pt x="2606" y="160"/>
                    </a:cubicBezTo>
                    <a:cubicBezTo>
                      <a:pt x="2845" y="239"/>
                      <a:pt x="3084" y="339"/>
                      <a:pt x="3223" y="617"/>
                    </a:cubicBezTo>
                    <a:cubicBezTo>
                      <a:pt x="3243" y="697"/>
                      <a:pt x="3343" y="737"/>
                      <a:pt x="3402" y="796"/>
                    </a:cubicBezTo>
                    <a:cubicBezTo>
                      <a:pt x="3720" y="1015"/>
                      <a:pt x="3860" y="1334"/>
                      <a:pt x="3860" y="1712"/>
                    </a:cubicBezTo>
                    <a:cubicBezTo>
                      <a:pt x="3860" y="1950"/>
                      <a:pt x="3740" y="2089"/>
                      <a:pt x="3581" y="2209"/>
                    </a:cubicBezTo>
                    <a:cubicBezTo>
                      <a:pt x="3502" y="2249"/>
                      <a:pt x="3382" y="2269"/>
                      <a:pt x="3323" y="2229"/>
                    </a:cubicBezTo>
                    <a:cubicBezTo>
                      <a:pt x="3084" y="2089"/>
                      <a:pt x="2845" y="1930"/>
                      <a:pt x="2587" y="1751"/>
                    </a:cubicBezTo>
                    <a:cubicBezTo>
                      <a:pt x="2527" y="1771"/>
                      <a:pt x="2388" y="1811"/>
                      <a:pt x="2288" y="1871"/>
                    </a:cubicBezTo>
                    <a:cubicBezTo>
                      <a:pt x="2209" y="1930"/>
                      <a:pt x="2089" y="2030"/>
                      <a:pt x="2089" y="2109"/>
                    </a:cubicBezTo>
                    <a:cubicBezTo>
                      <a:pt x="2129" y="2348"/>
                      <a:pt x="1890" y="2388"/>
                      <a:pt x="1791" y="2507"/>
                    </a:cubicBezTo>
                    <a:cubicBezTo>
                      <a:pt x="1851" y="2746"/>
                      <a:pt x="1910" y="2965"/>
                      <a:pt x="1990" y="3243"/>
                    </a:cubicBezTo>
                    <a:cubicBezTo>
                      <a:pt x="2229" y="3363"/>
                      <a:pt x="2487" y="3502"/>
                      <a:pt x="2726" y="3641"/>
                    </a:cubicBezTo>
                    <a:cubicBezTo>
                      <a:pt x="2865" y="3721"/>
                      <a:pt x="3004" y="3800"/>
                      <a:pt x="3144" y="3900"/>
                    </a:cubicBezTo>
                    <a:cubicBezTo>
                      <a:pt x="3263" y="3999"/>
                      <a:pt x="3343" y="4178"/>
                      <a:pt x="3502" y="4278"/>
                    </a:cubicBezTo>
                    <a:cubicBezTo>
                      <a:pt x="3979" y="4596"/>
                      <a:pt x="4516" y="4795"/>
                      <a:pt x="5033" y="5034"/>
                    </a:cubicBezTo>
                    <a:cubicBezTo>
                      <a:pt x="5391" y="5014"/>
                      <a:pt x="5710" y="5153"/>
                      <a:pt x="6008" y="5332"/>
                    </a:cubicBezTo>
                    <a:cubicBezTo>
                      <a:pt x="6068" y="5392"/>
                      <a:pt x="6167" y="5412"/>
                      <a:pt x="6267" y="5412"/>
                    </a:cubicBezTo>
                    <a:cubicBezTo>
                      <a:pt x="6744" y="5352"/>
                      <a:pt x="7162" y="5630"/>
                      <a:pt x="7600" y="5770"/>
                    </a:cubicBezTo>
                    <a:cubicBezTo>
                      <a:pt x="7838" y="5829"/>
                      <a:pt x="8057" y="5889"/>
                      <a:pt x="8336" y="5829"/>
                    </a:cubicBezTo>
                    <a:cubicBezTo>
                      <a:pt x="8574" y="5770"/>
                      <a:pt x="8833" y="5869"/>
                      <a:pt x="9052" y="5988"/>
                    </a:cubicBezTo>
                    <a:cubicBezTo>
                      <a:pt x="9191" y="6068"/>
                      <a:pt x="9330" y="6108"/>
                      <a:pt x="9489" y="6088"/>
                    </a:cubicBezTo>
                    <a:cubicBezTo>
                      <a:pt x="10086" y="5988"/>
                      <a:pt x="10663" y="6108"/>
                      <a:pt x="11180" y="6327"/>
                    </a:cubicBezTo>
                    <a:cubicBezTo>
                      <a:pt x="11499" y="6446"/>
                      <a:pt x="11777" y="6506"/>
                      <a:pt x="12095" y="6426"/>
                    </a:cubicBezTo>
                    <a:cubicBezTo>
                      <a:pt x="12414" y="6347"/>
                      <a:pt x="12732" y="6366"/>
                      <a:pt x="13050" y="6426"/>
                    </a:cubicBezTo>
                    <a:cubicBezTo>
                      <a:pt x="13468" y="6506"/>
                      <a:pt x="13886" y="6526"/>
                      <a:pt x="14283" y="6605"/>
                    </a:cubicBezTo>
                    <a:cubicBezTo>
                      <a:pt x="14522" y="6645"/>
                      <a:pt x="14741" y="6764"/>
                      <a:pt x="14960" y="6784"/>
                    </a:cubicBezTo>
                    <a:cubicBezTo>
                      <a:pt x="15179" y="6804"/>
                      <a:pt x="15378" y="6724"/>
                      <a:pt x="15596" y="6705"/>
                    </a:cubicBezTo>
                    <a:cubicBezTo>
                      <a:pt x="15994" y="6685"/>
                      <a:pt x="16392" y="6645"/>
                      <a:pt x="16770" y="6864"/>
                    </a:cubicBezTo>
                    <a:cubicBezTo>
                      <a:pt x="16850" y="6904"/>
                      <a:pt x="16929" y="6923"/>
                      <a:pt x="17029" y="6923"/>
                    </a:cubicBezTo>
                    <a:cubicBezTo>
                      <a:pt x="17367" y="6943"/>
                      <a:pt x="17705" y="6943"/>
                      <a:pt x="18063" y="6943"/>
                    </a:cubicBezTo>
                    <a:lnTo>
                      <a:pt x="21743" y="7003"/>
                    </a:lnTo>
                    <a:cubicBezTo>
                      <a:pt x="21803" y="7003"/>
                      <a:pt x="21883" y="6983"/>
                      <a:pt x="21942" y="7003"/>
                    </a:cubicBezTo>
                    <a:cubicBezTo>
                      <a:pt x="22300" y="7182"/>
                      <a:pt x="22658" y="7043"/>
                      <a:pt x="22996" y="7023"/>
                    </a:cubicBezTo>
                    <a:cubicBezTo>
                      <a:pt x="23414" y="7003"/>
                      <a:pt x="23832" y="6923"/>
                      <a:pt x="24250" y="6904"/>
                    </a:cubicBezTo>
                    <a:cubicBezTo>
                      <a:pt x="24707" y="6884"/>
                      <a:pt x="25185" y="6963"/>
                      <a:pt x="25642" y="6844"/>
                    </a:cubicBezTo>
                    <a:cubicBezTo>
                      <a:pt x="25762" y="6824"/>
                      <a:pt x="25901" y="6844"/>
                      <a:pt x="26020" y="6904"/>
                    </a:cubicBezTo>
                    <a:cubicBezTo>
                      <a:pt x="26199" y="6983"/>
                      <a:pt x="26358" y="6963"/>
                      <a:pt x="26537" y="6904"/>
                    </a:cubicBezTo>
                    <a:cubicBezTo>
                      <a:pt x="26995" y="6744"/>
                      <a:pt x="27472" y="6645"/>
                      <a:pt x="27970" y="6764"/>
                    </a:cubicBezTo>
                    <a:cubicBezTo>
                      <a:pt x="28169" y="6804"/>
                      <a:pt x="28387" y="6744"/>
                      <a:pt x="28606" y="6724"/>
                    </a:cubicBezTo>
                    <a:cubicBezTo>
                      <a:pt x="29482" y="6645"/>
                      <a:pt x="30377" y="6665"/>
                      <a:pt x="31232" y="6446"/>
                    </a:cubicBezTo>
                    <a:cubicBezTo>
                      <a:pt x="31451" y="6386"/>
                      <a:pt x="31690" y="6386"/>
                      <a:pt x="31908" y="6327"/>
                    </a:cubicBezTo>
                    <a:cubicBezTo>
                      <a:pt x="31988" y="6327"/>
                      <a:pt x="32028" y="6585"/>
                      <a:pt x="32147" y="6366"/>
                    </a:cubicBezTo>
                    <a:cubicBezTo>
                      <a:pt x="32207" y="6267"/>
                      <a:pt x="32306" y="6247"/>
                      <a:pt x="32406" y="6207"/>
                    </a:cubicBezTo>
                    <a:cubicBezTo>
                      <a:pt x="32545" y="6167"/>
                      <a:pt x="32684" y="6128"/>
                      <a:pt x="32823" y="6108"/>
                    </a:cubicBezTo>
                    <a:cubicBezTo>
                      <a:pt x="33500" y="6048"/>
                      <a:pt x="34156" y="5790"/>
                      <a:pt x="34853" y="5849"/>
                    </a:cubicBezTo>
                    <a:cubicBezTo>
                      <a:pt x="34912" y="5849"/>
                      <a:pt x="34992" y="5849"/>
                      <a:pt x="35051" y="5829"/>
                    </a:cubicBezTo>
                    <a:cubicBezTo>
                      <a:pt x="35688" y="5670"/>
                      <a:pt x="36325" y="5511"/>
                      <a:pt x="36961" y="5372"/>
                    </a:cubicBezTo>
                    <a:cubicBezTo>
                      <a:pt x="37081" y="5352"/>
                      <a:pt x="37240" y="5352"/>
                      <a:pt x="37379" y="5352"/>
                    </a:cubicBezTo>
                    <a:cubicBezTo>
                      <a:pt x="37737" y="5392"/>
                      <a:pt x="38075" y="5352"/>
                      <a:pt x="38433" y="5213"/>
                    </a:cubicBezTo>
                    <a:cubicBezTo>
                      <a:pt x="38950" y="5014"/>
                      <a:pt x="39507" y="4914"/>
                      <a:pt x="40084" y="4954"/>
                    </a:cubicBezTo>
                    <a:cubicBezTo>
                      <a:pt x="40363" y="4974"/>
                      <a:pt x="40641" y="4954"/>
                      <a:pt x="40940" y="4874"/>
                    </a:cubicBezTo>
                    <a:cubicBezTo>
                      <a:pt x="41278" y="4775"/>
                      <a:pt x="41636" y="4755"/>
                      <a:pt x="41994" y="4676"/>
                    </a:cubicBezTo>
                    <a:cubicBezTo>
                      <a:pt x="42133" y="4656"/>
                      <a:pt x="42253" y="4636"/>
                      <a:pt x="42372" y="4576"/>
                    </a:cubicBezTo>
                    <a:cubicBezTo>
                      <a:pt x="42551" y="4477"/>
                      <a:pt x="42750" y="4477"/>
                      <a:pt x="42949" y="4497"/>
                    </a:cubicBezTo>
                    <a:cubicBezTo>
                      <a:pt x="43048" y="4516"/>
                      <a:pt x="43168" y="4536"/>
                      <a:pt x="43267" y="4497"/>
                    </a:cubicBezTo>
                    <a:cubicBezTo>
                      <a:pt x="43466" y="4457"/>
                      <a:pt x="43645" y="4357"/>
                      <a:pt x="43844" y="4337"/>
                    </a:cubicBezTo>
                    <a:cubicBezTo>
                      <a:pt x="44023" y="4317"/>
                      <a:pt x="44202" y="4357"/>
                      <a:pt x="44401" y="4317"/>
                    </a:cubicBezTo>
                    <a:cubicBezTo>
                      <a:pt x="44719" y="4258"/>
                      <a:pt x="45057" y="4298"/>
                      <a:pt x="45376" y="4298"/>
                    </a:cubicBezTo>
                    <a:cubicBezTo>
                      <a:pt x="45674" y="4317"/>
                      <a:pt x="45992" y="4357"/>
                      <a:pt x="46291" y="4377"/>
                    </a:cubicBezTo>
                    <a:cubicBezTo>
                      <a:pt x="46848" y="4417"/>
                      <a:pt x="47405" y="4357"/>
                      <a:pt x="47962" y="4357"/>
                    </a:cubicBezTo>
                    <a:cubicBezTo>
                      <a:pt x="48240" y="4337"/>
                      <a:pt x="48539" y="4278"/>
                      <a:pt x="48797" y="4357"/>
                    </a:cubicBezTo>
                    <a:cubicBezTo>
                      <a:pt x="49036" y="4417"/>
                      <a:pt x="49235" y="4497"/>
                      <a:pt x="49474" y="4536"/>
                    </a:cubicBezTo>
                    <a:cubicBezTo>
                      <a:pt x="49633" y="4556"/>
                      <a:pt x="49792" y="4596"/>
                      <a:pt x="49951" y="4636"/>
                    </a:cubicBezTo>
                    <a:cubicBezTo>
                      <a:pt x="49991" y="4656"/>
                      <a:pt x="50070" y="4636"/>
                      <a:pt x="50090" y="4676"/>
                    </a:cubicBezTo>
                    <a:cubicBezTo>
                      <a:pt x="50309" y="4954"/>
                      <a:pt x="50667" y="4954"/>
                      <a:pt x="50946" y="5133"/>
                    </a:cubicBezTo>
                    <a:cubicBezTo>
                      <a:pt x="51025" y="5193"/>
                      <a:pt x="51125" y="5252"/>
                      <a:pt x="51204" y="5332"/>
                    </a:cubicBezTo>
                    <a:cubicBezTo>
                      <a:pt x="51264" y="5372"/>
                      <a:pt x="51324" y="5412"/>
                      <a:pt x="51383" y="5451"/>
                    </a:cubicBezTo>
                    <a:cubicBezTo>
                      <a:pt x="51861" y="5630"/>
                      <a:pt x="52438" y="5949"/>
                      <a:pt x="52796" y="6267"/>
                    </a:cubicBezTo>
                    <a:cubicBezTo>
                      <a:pt x="52855" y="6307"/>
                      <a:pt x="52935" y="6386"/>
                      <a:pt x="52975" y="6466"/>
                    </a:cubicBezTo>
                    <a:cubicBezTo>
                      <a:pt x="53094" y="6625"/>
                      <a:pt x="53154" y="6804"/>
                      <a:pt x="53393" y="6884"/>
                    </a:cubicBezTo>
                    <a:cubicBezTo>
                      <a:pt x="53552" y="6943"/>
                      <a:pt x="53691" y="7142"/>
                      <a:pt x="53691" y="7381"/>
                    </a:cubicBezTo>
                    <a:cubicBezTo>
                      <a:pt x="53691" y="7779"/>
                      <a:pt x="53770" y="8177"/>
                      <a:pt x="53731" y="8575"/>
                    </a:cubicBezTo>
                    <a:cubicBezTo>
                      <a:pt x="53671" y="9112"/>
                      <a:pt x="53532" y="9629"/>
                      <a:pt x="53213" y="10086"/>
                    </a:cubicBezTo>
                    <a:cubicBezTo>
                      <a:pt x="53134" y="10206"/>
                      <a:pt x="53015" y="10325"/>
                      <a:pt x="53015" y="10464"/>
                    </a:cubicBezTo>
                    <a:cubicBezTo>
                      <a:pt x="53015" y="10663"/>
                      <a:pt x="52836" y="10544"/>
                      <a:pt x="52796" y="10604"/>
                    </a:cubicBezTo>
                    <a:cubicBezTo>
                      <a:pt x="52776" y="10783"/>
                      <a:pt x="52756" y="10922"/>
                      <a:pt x="52736" y="11101"/>
                    </a:cubicBezTo>
                    <a:cubicBezTo>
                      <a:pt x="52477" y="11161"/>
                      <a:pt x="52259" y="11200"/>
                      <a:pt x="52020" y="11260"/>
                    </a:cubicBezTo>
                    <a:cubicBezTo>
                      <a:pt x="52000" y="11240"/>
                      <a:pt x="51980" y="11200"/>
                      <a:pt x="51940" y="11200"/>
                    </a:cubicBezTo>
                    <a:cubicBezTo>
                      <a:pt x="51940" y="11180"/>
                      <a:pt x="51920" y="11200"/>
                      <a:pt x="51920" y="11220"/>
                    </a:cubicBezTo>
                    <a:cubicBezTo>
                      <a:pt x="51960" y="11220"/>
                      <a:pt x="52000" y="11240"/>
                      <a:pt x="52040" y="11240"/>
                    </a:cubicBezTo>
                    <a:cubicBezTo>
                      <a:pt x="51960" y="11379"/>
                      <a:pt x="52139" y="11439"/>
                      <a:pt x="52139" y="11558"/>
                    </a:cubicBezTo>
                    <a:cubicBezTo>
                      <a:pt x="52119" y="11578"/>
                      <a:pt x="52099" y="11638"/>
                      <a:pt x="52080" y="11638"/>
                    </a:cubicBezTo>
                    <a:cubicBezTo>
                      <a:pt x="51861" y="11598"/>
                      <a:pt x="51682" y="11638"/>
                      <a:pt x="51463" y="11718"/>
                    </a:cubicBezTo>
                    <a:cubicBezTo>
                      <a:pt x="51125" y="11857"/>
                      <a:pt x="50747" y="11916"/>
                      <a:pt x="50389" y="11658"/>
                    </a:cubicBezTo>
                    <a:cubicBezTo>
                      <a:pt x="50329" y="11618"/>
                      <a:pt x="50210" y="11558"/>
                      <a:pt x="50170" y="11678"/>
                    </a:cubicBezTo>
                    <a:cubicBezTo>
                      <a:pt x="50150" y="11737"/>
                      <a:pt x="50210" y="11817"/>
                      <a:pt x="50249" y="11916"/>
                    </a:cubicBezTo>
                    <a:cubicBezTo>
                      <a:pt x="50150" y="11897"/>
                      <a:pt x="50031" y="11897"/>
                      <a:pt x="49991" y="11837"/>
                    </a:cubicBezTo>
                    <a:cubicBezTo>
                      <a:pt x="49852" y="11698"/>
                      <a:pt x="49752" y="11638"/>
                      <a:pt x="49573" y="11777"/>
                    </a:cubicBezTo>
                    <a:cubicBezTo>
                      <a:pt x="49553" y="11797"/>
                      <a:pt x="49454" y="11757"/>
                      <a:pt x="49454" y="11737"/>
                    </a:cubicBezTo>
                    <a:cubicBezTo>
                      <a:pt x="49414" y="11618"/>
                      <a:pt x="49315" y="11638"/>
                      <a:pt x="49235" y="11638"/>
                    </a:cubicBezTo>
                    <a:cubicBezTo>
                      <a:pt x="48996" y="11578"/>
                      <a:pt x="48877" y="11419"/>
                      <a:pt x="48837" y="11180"/>
                    </a:cubicBezTo>
                    <a:cubicBezTo>
                      <a:pt x="48837" y="11081"/>
                      <a:pt x="48797" y="11041"/>
                      <a:pt x="48658" y="10902"/>
                    </a:cubicBezTo>
                    <a:cubicBezTo>
                      <a:pt x="48638" y="10882"/>
                      <a:pt x="48638" y="10862"/>
                      <a:pt x="48638" y="10842"/>
                    </a:cubicBezTo>
                    <a:cubicBezTo>
                      <a:pt x="48658" y="10822"/>
                      <a:pt x="48698" y="10802"/>
                      <a:pt x="48718" y="10802"/>
                    </a:cubicBezTo>
                    <a:lnTo>
                      <a:pt x="48658" y="10763"/>
                    </a:lnTo>
                    <a:cubicBezTo>
                      <a:pt x="48658" y="10802"/>
                      <a:pt x="48658" y="10822"/>
                      <a:pt x="48658" y="10862"/>
                    </a:cubicBezTo>
                    <a:cubicBezTo>
                      <a:pt x="48638" y="10842"/>
                      <a:pt x="48618" y="10842"/>
                      <a:pt x="48618" y="10822"/>
                    </a:cubicBezTo>
                    <a:cubicBezTo>
                      <a:pt x="48360" y="10604"/>
                      <a:pt x="48360" y="10604"/>
                      <a:pt x="48539" y="10285"/>
                    </a:cubicBezTo>
                    <a:cubicBezTo>
                      <a:pt x="48578" y="10345"/>
                      <a:pt x="48618" y="10405"/>
                      <a:pt x="48658" y="10464"/>
                    </a:cubicBezTo>
                    <a:cubicBezTo>
                      <a:pt x="48658" y="10484"/>
                      <a:pt x="48698" y="10464"/>
                      <a:pt x="48698" y="10464"/>
                    </a:cubicBezTo>
                    <a:cubicBezTo>
                      <a:pt x="48718" y="10444"/>
                      <a:pt x="48718" y="10385"/>
                      <a:pt x="48718" y="10385"/>
                    </a:cubicBezTo>
                    <a:cubicBezTo>
                      <a:pt x="48658" y="10345"/>
                      <a:pt x="48578" y="10325"/>
                      <a:pt x="48519" y="10305"/>
                    </a:cubicBezTo>
                    <a:cubicBezTo>
                      <a:pt x="48419" y="10206"/>
                      <a:pt x="48300" y="10166"/>
                      <a:pt x="48260" y="9987"/>
                    </a:cubicBezTo>
                    <a:cubicBezTo>
                      <a:pt x="48201" y="9629"/>
                      <a:pt x="48141" y="9271"/>
                      <a:pt x="48240" y="8913"/>
                    </a:cubicBezTo>
                    <a:cubicBezTo>
                      <a:pt x="48360" y="8853"/>
                      <a:pt x="48499" y="8853"/>
                      <a:pt x="48519" y="8694"/>
                    </a:cubicBezTo>
                    <a:cubicBezTo>
                      <a:pt x="48598" y="8415"/>
                      <a:pt x="48797" y="8177"/>
                      <a:pt x="48976" y="7978"/>
                    </a:cubicBezTo>
                    <a:cubicBezTo>
                      <a:pt x="48996" y="8018"/>
                      <a:pt x="48996" y="8057"/>
                      <a:pt x="49016" y="8097"/>
                    </a:cubicBezTo>
                    <a:cubicBezTo>
                      <a:pt x="49036" y="8117"/>
                      <a:pt x="49076" y="8097"/>
                      <a:pt x="49116" y="8077"/>
                    </a:cubicBezTo>
                    <a:cubicBezTo>
                      <a:pt x="49096" y="8057"/>
                      <a:pt x="49096" y="8037"/>
                      <a:pt x="49076" y="8018"/>
                    </a:cubicBezTo>
                    <a:cubicBezTo>
                      <a:pt x="49036" y="7998"/>
                      <a:pt x="48996" y="7998"/>
                      <a:pt x="48976" y="7978"/>
                    </a:cubicBezTo>
                    <a:cubicBezTo>
                      <a:pt x="49036" y="7938"/>
                      <a:pt x="49096" y="7858"/>
                      <a:pt x="49175" y="7838"/>
                    </a:cubicBezTo>
                    <a:cubicBezTo>
                      <a:pt x="49275" y="7799"/>
                      <a:pt x="49275" y="7819"/>
                      <a:pt x="49533" y="8037"/>
                    </a:cubicBezTo>
                    <a:cubicBezTo>
                      <a:pt x="49633" y="7998"/>
                      <a:pt x="49673" y="7819"/>
                      <a:pt x="49832" y="7958"/>
                    </a:cubicBezTo>
                    <a:cubicBezTo>
                      <a:pt x="49832" y="8097"/>
                      <a:pt x="49712" y="8216"/>
                      <a:pt x="49732" y="8376"/>
                    </a:cubicBezTo>
                    <a:cubicBezTo>
                      <a:pt x="49772" y="8535"/>
                      <a:pt x="49653" y="8674"/>
                      <a:pt x="49553" y="8813"/>
                    </a:cubicBezTo>
                    <a:cubicBezTo>
                      <a:pt x="49315" y="9072"/>
                      <a:pt x="49394" y="9311"/>
                      <a:pt x="49712" y="9410"/>
                    </a:cubicBezTo>
                    <a:cubicBezTo>
                      <a:pt x="49911" y="9470"/>
                      <a:pt x="50090" y="9569"/>
                      <a:pt x="50269" y="9689"/>
                    </a:cubicBezTo>
                    <a:cubicBezTo>
                      <a:pt x="50468" y="9788"/>
                      <a:pt x="50707" y="9887"/>
                      <a:pt x="50986" y="9828"/>
                    </a:cubicBezTo>
                    <a:cubicBezTo>
                      <a:pt x="51165" y="9768"/>
                      <a:pt x="51383" y="9748"/>
                      <a:pt x="51562" y="9828"/>
                    </a:cubicBezTo>
                    <a:cubicBezTo>
                      <a:pt x="51841" y="9967"/>
                      <a:pt x="52060" y="9788"/>
                      <a:pt x="52239" y="9629"/>
                    </a:cubicBezTo>
                    <a:cubicBezTo>
                      <a:pt x="52477" y="9390"/>
                      <a:pt x="52537" y="9072"/>
                      <a:pt x="52517" y="8754"/>
                    </a:cubicBezTo>
                    <a:cubicBezTo>
                      <a:pt x="52497" y="8594"/>
                      <a:pt x="52477" y="8415"/>
                      <a:pt x="52477" y="8256"/>
                    </a:cubicBezTo>
                    <a:cubicBezTo>
                      <a:pt x="52477" y="8197"/>
                      <a:pt x="52557" y="8117"/>
                      <a:pt x="52617" y="8018"/>
                    </a:cubicBezTo>
                    <a:cubicBezTo>
                      <a:pt x="52418" y="7938"/>
                      <a:pt x="52219" y="7858"/>
                      <a:pt x="52000" y="7779"/>
                    </a:cubicBezTo>
                    <a:cubicBezTo>
                      <a:pt x="52060" y="7679"/>
                      <a:pt x="52159" y="7659"/>
                      <a:pt x="52259" y="7640"/>
                    </a:cubicBezTo>
                    <a:cubicBezTo>
                      <a:pt x="52259" y="7480"/>
                      <a:pt x="52279" y="7321"/>
                      <a:pt x="52279" y="7182"/>
                    </a:cubicBezTo>
                    <a:cubicBezTo>
                      <a:pt x="52239" y="7162"/>
                      <a:pt x="52219" y="7162"/>
                      <a:pt x="52199" y="7162"/>
                    </a:cubicBezTo>
                    <a:cubicBezTo>
                      <a:pt x="52179" y="7182"/>
                      <a:pt x="52159" y="7202"/>
                      <a:pt x="52159" y="7202"/>
                    </a:cubicBezTo>
                    <a:cubicBezTo>
                      <a:pt x="52159" y="7202"/>
                      <a:pt x="52179" y="7202"/>
                      <a:pt x="52199" y="7202"/>
                    </a:cubicBezTo>
                    <a:cubicBezTo>
                      <a:pt x="52219" y="7202"/>
                      <a:pt x="52259" y="7182"/>
                      <a:pt x="52279" y="7182"/>
                    </a:cubicBezTo>
                    <a:cubicBezTo>
                      <a:pt x="52279" y="7321"/>
                      <a:pt x="52259" y="7480"/>
                      <a:pt x="52259" y="7640"/>
                    </a:cubicBezTo>
                    <a:cubicBezTo>
                      <a:pt x="52040" y="7580"/>
                      <a:pt x="51821" y="7520"/>
                      <a:pt x="51562" y="7441"/>
                    </a:cubicBezTo>
                    <a:cubicBezTo>
                      <a:pt x="51622" y="7361"/>
                      <a:pt x="51642" y="7301"/>
                      <a:pt x="51682" y="7242"/>
                    </a:cubicBezTo>
                    <a:cubicBezTo>
                      <a:pt x="51781" y="7023"/>
                      <a:pt x="51741" y="6943"/>
                      <a:pt x="51483" y="6904"/>
                    </a:cubicBezTo>
                    <a:cubicBezTo>
                      <a:pt x="51443" y="6904"/>
                      <a:pt x="51423" y="6884"/>
                      <a:pt x="51383" y="6884"/>
                    </a:cubicBezTo>
                    <a:cubicBezTo>
                      <a:pt x="51383" y="6804"/>
                      <a:pt x="51403" y="6705"/>
                      <a:pt x="51363" y="6625"/>
                    </a:cubicBezTo>
                    <a:cubicBezTo>
                      <a:pt x="51284" y="6366"/>
                      <a:pt x="51165" y="6327"/>
                      <a:pt x="50926" y="6446"/>
                    </a:cubicBezTo>
                    <a:cubicBezTo>
                      <a:pt x="50806" y="6506"/>
                      <a:pt x="50727" y="6645"/>
                      <a:pt x="50548" y="6565"/>
                    </a:cubicBezTo>
                    <a:cubicBezTo>
                      <a:pt x="50548" y="6565"/>
                      <a:pt x="50508" y="6565"/>
                      <a:pt x="50508" y="6585"/>
                    </a:cubicBezTo>
                    <a:cubicBezTo>
                      <a:pt x="50448" y="6705"/>
                      <a:pt x="50349" y="6824"/>
                      <a:pt x="50190" y="6844"/>
                    </a:cubicBezTo>
                    <a:cubicBezTo>
                      <a:pt x="50110" y="6864"/>
                      <a:pt x="50070" y="6824"/>
                      <a:pt x="49732" y="6565"/>
                    </a:cubicBezTo>
                    <a:cubicBezTo>
                      <a:pt x="49752" y="6486"/>
                      <a:pt x="49772" y="6386"/>
                      <a:pt x="49812" y="6287"/>
                    </a:cubicBezTo>
                    <a:cubicBezTo>
                      <a:pt x="49712" y="6108"/>
                      <a:pt x="49553" y="6207"/>
                      <a:pt x="49414" y="6207"/>
                    </a:cubicBezTo>
                    <a:cubicBezTo>
                      <a:pt x="49354" y="6108"/>
                      <a:pt x="49394" y="6028"/>
                      <a:pt x="49434" y="5949"/>
                    </a:cubicBezTo>
                    <a:cubicBezTo>
                      <a:pt x="49434" y="5929"/>
                      <a:pt x="49454" y="5889"/>
                      <a:pt x="49454" y="5869"/>
                    </a:cubicBezTo>
                    <a:cubicBezTo>
                      <a:pt x="49454" y="5849"/>
                      <a:pt x="49454" y="5829"/>
                      <a:pt x="49434" y="5829"/>
                    </a:cubicBezTo>
                    <a:cubicBezTo>
                      <a:pt x="49434" y="5849"/>
                      <a:pt x="49394" y="5869"/>
                      <a:pt x="49394" y="5889"/>
                    </a:cubicBezTo>
                    <a:cubicBezTo>
                      <a:pt x="49394" y="5909"/>
                      <a:pt x="49434" y="5949"/>
                      <a:pt x="49454" y="5969"/>
                    </a:cubicBezTo>
                    <a:cubicBezTo>
                      <a:pt x="49175" y="5849"/>
                      <a:pt x="48996" y="5869"/>
                      <a:pt x="48837" y="6068"/>
                    </a:cubicBezTo>
                    <a:cubicBezTo>
                      <a:pt x="48797" y="6128"/>
                      <a:pt x="48738" y="6207"/>
                      <a:pt x="48698" y="6287"/>
                    </a:cubicBezTo>
                    <a:lnTo>
                      <a:pt x="48718" y="6287"/>
                    </a:lnTo>
                    <a:cubicBezTo>
                      <a:pt x="48598" y="6307"/>
                      <a:pt x="48539" y="6267"/>
                      <a:pt x="48499" y="6167"/>
                    </a:cubicBezTo>
                    <a:cubicBezTo>
                      <a:pt x="48380" y="5889"/>
                      <a:pt x="48360" y="5869"/>
                      <a:pt x="48141" y="6048"/>
                    </a:cubicBezTo>
                    <a:cubicBezTo>
                      <a:pt x="48041" y="6128"/>
                      <a:pt x="47982" y="6148"/>
                      <a:pt x="47862" y="6068"/>
                    </a:cubicBezTo>
                    <a:cubicBezTo>
                      <a:pt x="47823" y="6028"/>
                      <a:pt x="47743" y="6068"/>
                      <a:pt x="47683" y="6048"/>
                    </a:cubicBezTo>
                    <a:cubicBezTo>
                      <a:pt x="47544" y="6048"/>
                      <a:pt x="47445" y="6008"/>
                      <a:pt x="47425" y="5849"/>
                    </a:cubicBezTo>
                    <a:cubicBezTo>
                      <a:pt x="47405" y="5809"/>
                      <a:pt x="47345" y="5770"/>
                      <a:pt x="47305" y="5730"/>
                    </a:cubicBezTo>
                    <a:lnTo>
                      <a:pt x="47266" y="5610"/>
                    </a:lnTo>
                    <a:cubicBezTo>
                      <a:pt x="47266" y="5630"/>
                      <a:pt x="47246" y="5650"/>
                      <a:pt x="47266" y="5650"/>
                    </a:cubicBezTo>
                    <a:cubicBezTo>
                      <a:pt x="47285" y="5670"/>
                      <a:pt x="47305" y="5690"/>
                      <a:pt x="47325" y="5710"/>
                    </a:cubicBezTo>
                    <a:cubicBezTo>
                      <a:pt x="47206" y="5988"/>
                      <a:pt x="46987" y="6108"/>
                      <a:pt x="46709" y="6088"/>
                    </a:cubicBezTo>
                    <a:cubicBezTo>
                      <a:pt x="46629" y="6088"/>
                      <a:pt x="46549" y="6128"/>
                      <a:pt x="46470" y="6167"/>
                    </a:cubicBezTo>
                    <a:cubicBezTo>
                      <a:pt x="46311" y="6227"/>
                      <a:pt x="46231" y="6148"/>
                      <a:pt x="46152" y="6048"/>
                    </a:cubicBezTo>
                    <a:cubicBezTo>
                      <a:pt x="46171" y="6028"/>
                      <a:pt x="46171" y="5988"/>
                      <a:pt x="46191" y="5969"/>
                    </a:cubicBezTo>
                    <a:cubicBezTo>
                      <a:pt x="46191" y="5969"/>
                      <a:pt x="46171" y="5949"/>
                      <a:pt x="46171" y="5929"/>
                    </a:cubicBezTo>
                    <a:cubicBezTo>
                      <a:pt x="46171" y="5988"/>
                      <a:pt x="46171" y="6028"/>
                      <a:pt x="46171" y="6068"/>
                    </a:cubicBezTo>
                    <a:cubicBezTo>
                      <a:pt x="46132" y="6048"/>
                      <a:pt x="46092" y="6028"/>
                      <a:pt x="46052" y="6028"/>
                    </a:cubicBezTo>
                    <a:cubicBezTo>
                      <a:pt x="45674" y="6048"/>
                      <a:pt x="45674" y="6068"/>
                      <a:pt x="45435" y="5909"/>
                    </a:cubicBezTo>
                    <a:cubicBezTo>
                      <a:pt x="45376" y="5969"/>
                      <a:pt x="45336" y="6048"/>
                      <a:pt x="45276" y="6128"/>
                    </a:cubicBezTo>
                    <a:cubicBezTo>
                      <a:pt x="45018" y="6108"/>
                      <a:pt x="44759" y="6048"/>
                      <a:pt x="44481" y="6068"/>
                    </a:cubicBezTo>
                    <a:cubicBezTo>
                      <a:pt x="44282" y="6068"/>
                      <a:pt x="44063" y="6128"/>
                      <a:pt x="43844" y="6167"/>
                    </a:cubicBezTo>
                    <a:cubicBezTo>
                      <a:pt x="43685" y="6207"/>
                      <a:pt x="43506" y="6267"/>
                      <a:pt x="43347" y="6108"/>
                    </a:cubicBezTo>
                    <a:cubicBezTo>
                      <a:pt x="43307" y="6088"/>
                      <a:pt x="43188" y="6128"/>
                      <a:pt x="43108" y="6148"/>
                    </a:cubicBezTo>
                    <a:cubicBezTo>
                      <a:pt x="43128" y="6406"/>
                      <a:pt x="43088" y="6446"/>
                      <a:pt x="42929" y="6446"/>
                    </a:cubicBezTo>
                    <a:cubicBezTo>
                      <a:pt x="42869" y="6466"/>
                      <a:pt x="42830" y="6446"/>
                      <a:pt x="42770" y="6446"/>
                    </a:cubicBezTo>
                    <a:cubicBezTo>
                      <a:pt x="42710" y="6426"/>
                      <a:pt x="42670" y="6426"/>
                      <a:pt x="42611" y="6406"/>
                    </a:cubicBezTo>
                    <a:cubicBezTo>
                      <a:pt x="42571" y="6526"/>
                      <a:pt x="42531" y="6645"/>
                      <a:pt x="42471" y="6784"/>
                    </a:cubicBezTo>
                    <a:cubicBezTo>
                      <a:pt x="42372" y="6744"/>
                      <a:pt x="42292" y="6705"/>
                      <a:pt x="42213" y="6665"/>
                    </a:cubicBezTo>
                    <a:lnTo>
                      <a:pt x="42213" y="6685"/>
                    </a:lnTo>
                    <a:cubicBezTo>
                      <a:pt x="42193" y="6585"/>
                      <a:pt x="42173" y="6506"/>
                      <a:pt x="42173" y="6386"/>
                    </a:cubicBezTo>
                    <a:cubicBezTo>
                      <a:pt x="41994" y="6466"/>
                      <a:pt x="41855" y="6506"/>
                      <a:pt x="41775" y="6685"/>
                    </a:cubicBezTo>
                    <a:cubicBezTo>
                      <a:pt x="41855" y="6724"/>
                      <a:pt x="41914" y="6764"/>
                      <a:pt x="41994" y="6804"/>
                    </a:cubicBezTo>
                    <a:lnTo>
                      <a:pt x="41974" y="6784"/>
                    </a:lnTo>
                    <a:cubicBezTo>
                      <a:pt x="41954" y="6804"/>
                      <a:pt x="41954" y="6844"/>
                      <a:pt x="41954" y="6844"/>
                    </a:cubicBezTo>
                    <a:cubicBezTo>
                      <a:pt x="41676" y="6864"/>
                      <a:pt x="41397" y="6864"/>
                      <a:pt x="41119" y="6884"/>
                    </a:cubicBezTo>
                    <a:cubicBezTo>
                      <a:pt x="41079" y="6764"/>
                      <a:pt x="41059" y="6685"/>
                      <a:pt x="41019" y="6625"/>
                    </a:cubicBezTo>
                    <a:cubicBezTo>
                      <a:pt x="40860" y="6545"/>
                      <a:pt x="40761" y="6685"/>
                      <a:pt x="40621" y="6744"/>
                    </a:cubicBezTo>
                    <a:lnTo>
                      <a:pt x="40641" y="6724"/>
                    </a:lnTo>
                    <a:cubicBezTo>
                      <a:pt x="40582" y="6605"/>
                      <a:pt x="40462" y="6545"/>
                      <a:pt x="40383" y="6645"/>
                    </a:cubicBezTo>
                    <a:cubicBezTo>
                      <a:pt x="40204" y="6844"/>
                      <a:pt x="39945" y="6844"/>
                      <a:pt x="39746" y="6983"/>
                    </a:cubicBezTo>
                    <a:cubicBezTo>
                      <a:pt x="39488" y="6824"/>
                      <a:pt x="39308" y="7102"/>
                      <a:pt x="39090" y="7102"/>
                    </a:cubicBezTo>
                    <a:cubicBezTo>
                      <a:pt x="39050" y="7102"/>
                      <a:pt x="39030" y="7182"/>
                      <a:pt x="38970" y="7202"/>
                    </a:cubicBezTo>
                    <a:cubicBezTo>
                      <a:pt x="38931" y="7242"/>
                      <a:pt x="38871" y="7262"/>
                      <a:pt x="38831" y="7262"/>
                    </a:cubicBezTo>
                    <a:cubicBezTo>
                      <a:pt x="38592" y="7182"/>
                      <a:pt x="38354" y="7142"/>
                      <a:pt x="38115" y="7162"/>
                    </a:cubicBezTo>
                    <a:cubicBezTo>
                      <a:pt x="38095" y="7162"/>
                      <a:pt x="38055" y="7063"/>
                      <a:pt x="38035" y="7023"/>
                    </a:cubicBezTo>
                    <a:cubicBezTo>
                      <a:pt x="37856" y="7162"/>
                      <a:pt x="37757" y="7321"/>
                      <a:pt x="37538" y="7222"/>
                    </a:cubicBezTo>
                    <a:cubicBezTo>
                      <a:pt x="37399" y="7182"/>
                      <a:pt x="37260" y="7222"/>
                      <a:pt x="37140" y="7222"/>
                    </a:cubicBezTo>
                    <a:cubicBezTo>
                      <a:pt x="37061" y="7341"/>
                      <a:pt x="37140" y="7480"/>
                      <a:pt x="36981" y="7500"/>
                    </a:cubicBezTo>
                    <a:cubicBezTo>
                      <a:pt x="36862" y="7421"/>
                      <a:pt x="36822" y="7222"/>
                      <a:pt x="36603" y="7222"/>
                    </a:cubicBezTo>
                    <a:cubicBezTo>
                      <a:pt x="36504" y="7321"/>
                      <a:pt x="36384" y="7421"/>
                      <a:pt x="36265" y="7540"/>
                    </a:cubicBezTo>
                    <a:cubicBezTo>
                      <a:pt x="36165" y="7480"/>
                      <a:pt x="36066" y="7441"/>
                      <a:pt x="35967" y="7401"/>
                    </a:cubicBezTo>
                    <a:cubicBezTo>
                      <a:pt x="35927" y="7401"/>
                      <a:pt x="35907" y="7401"/>
                      <a:pt x="35887" y="7401"/>
                    </a:cubicBezTo>
                    <a:cubicBezTo>
                      <a:pt x="35867" y="7401"/>
                      <a:pt x="35847" y="7421"/>
                      <a:pt x="35847" y="7421"/>
                    </a:cubicBezTo>
                    <a:cubicBezTo>
                      <a:pt x="35847" y="7401"/>
                      <a:pt x="35867" y="7401"/>
                      <a:pt x="35887" y="7401"/>
                    </a:cubicBezTo>
                    <a:cubicBezTo>
                      <a:pt x="35927" y="7401"/>
                      <a:pt x="35947" y="7421"/>
                      <a:pt x="35967" y="7421"/>
                    </a:cubicBezTo>
                    <a:close/>
                    <a:moveTo>
                      <a:pt x="33241" y="7361"/>
                    </a:moveTo>
                    <a:cubicBezTo>
                      <a:pt x="33201" y="7301"/>
                      <a:pt x="33341" y="7142"/>
                      <a:pt x="33122" y="7202"/>
                    </a:cubicBezTo>
                    <a:cubicBezTo>
                      <a:pt x="33162" y="7242"/>
                      <a:pt x="33201" y="7301"/>
                      <a:pt x="33261" y="7361"/>
                    </a:cubicBezTo>
                    <a:cubicBezTo>
                      <a:pt x="33301" y="7381"/>
                      <a:pt x="33341" y="7401"/>
                      <a:pt x="33301" y="7381"/>
                    </a:cubicBezTo>
                    <a:cubicBezTo>
                      <a:pt x="33341" y="7381"/>
                      <a:pt x="33301" y="7381"/>
                      <a:pt x="33241" y="7361"/>
                    </a:cubicBezTo>
                    <a:close/>
                    <a:moveTo>
                      <a:pt x="48260" y="5650"/>
                    </a:moveTo>
                    <a:cubicBezTo>
                      <a:pt x="48041" y="5451"/>
                      <a:pt x="47982" y="5451"/>
                      <a:pt x="47683" y="5591"/>
                    </a:cubicBezTo>
                    <a:cubicBezTo>
                      <a:pt x="47763" y="5670"/>
                      <a:pt x="47842" y="5730"/>
                      <a:pt x="47922" y="5790"/>
                    </a:cubicBezTo>
                    <a:cubicBezTo>
                      <a:pt x="47962" y="5790"/>
                      <a:pt x="47982" y="5790"/>
                      <a:pt x="48021" y="5790"/>
                    </a:cubicBezTo>
                    <a:cubicBezTo>
                      <a:pt x="48041" y="5790"/>
                      <a:pt x="48061" y="5770"/>
                      <a:pt x="48081" y="5770"/>
                    </a:cubicBezTo>
                    <a:cubicBezTo>
                      <a:pt x="48041" y="5750"/>
                      <a:pt x="48021" y="5730"/>
                      <a:pt x="48002" y="5730"/>
                    </a:cubicBezTo>
                    <a:cubicBezTo>
                      <a:pt x="47962" y="5750"/>
                      <a:pt x="47942" y="5770"/>
                      <a:pt x="47902" y="5790"/>
                    </a:cubicBezTo>
                    <a:cubicBezTo>
                      <a:pt x="48021" y="5710"/>
                      <a:pt x="48101" y="5571"/>
                      <a:pt x="48260" y="5670"/>
                    </a:cubicBezTo>
                    <a:cubicBezTo>
                      <a:pt x="48280" y="5650"/>
                      <a:pt x="48300" y="5630"/>
                      <a:pt x="48300" y="5610"/>
                    </a:cubicBezTo>
                    <a:cubicBezTo>
                      <a:pt x="48320" y="5630"/>
                      <a:pt x="48320" y="5650"/>
                      <a:pt x="48320" y="5670"/>
                    </a:cubicBezTo>
                    <a:cubicBezTo>
                      <a:pt x="48300" y="5670"/>
                      <a:pt x="48280" y="5650"/>
                      <a:pt x="48260" y="5650"/>
                    </a:cubicBezTo>
                    <a:close/>
                    <a:moveTo>
                      <a:pt x="32485" y="7640"/>
                    </a:moveTo>
                    <a:cubicBezTo>
                      <a:pt x="32426" y="7739"/>
                      <a:pt x="32465" y="7779"/>
                      <a:pt x="32545" y="7779"/>
                    </a:cubicBezTo>
                    <a:cubicBezTo>
                      <a:pt x="32605" y="7799"/>
                      <a:pt x="32644" y="7779"/>
                      <a:pt x="32704" y="7759"/>
                    </a:cubicBezTo>
                    <a:cubicBezTo>
                      <a:pt x="32823" y="7719"/>
                      <a:pt x="32923" y="7679"/>
                      <a:pt x="33102" y="7600"/>
                    </a:cubicBezTo>
                    <a:cubicBezTo>
                      <a:pt x="32823" y="7540"/>
                      <a:pt x="32644" y="7540"/>
                      <a:pt x="32465" y="7659"/>
                    </a:cubicBezTo>
                    <a:cubicBezTo>
                      <a:pt x="32426" y="7620"/>
                      <a:pt x="32406" y="7540"/>
                      <a:pt x="32366" y="7560"/>
                    </a:cubicBezTo>
                    <a:cubicBezTo>
                      <a:pt x="32286" y="7560"/>
                      <a:pt x="32167" y="7560"/>
                      <a:pt x="32127" y="7699"/>
                    </a:cubicBezTo>
                    <a:cubicBezTo>
                      <a:pt x="32247" y="7679"/>
                      <a:pt x="32366" y="7659"/>
                      <a:pt x="32485" y="7640"/>
                    </a:cubicBezTo>
                    <a:close/>
                    <a:moveTo>
                      <a:pt x="50150" y="6108"/>
                    </a:moveTo>
                    <a:cubicBezTo>
                      <a:pt x="50130" y="6048"/>
                      <a:pt x="50130" y="5988"/>
                      <a:pt x="50110" y="5949"/>
                    </a:cubicBezTo>
                    <a:cubicBezTo>
                      <a:pt x="50090" y="5909"/>
                      <a:pt x="50031" y="5889"/>
                      <a:pt x="49991" y="5869"/>
                    </a:cubicBezTo>
                    <a:cubicBezTo>
                      <a:pt x="49991" y="5869"/>
                      <a:pt x="49951" y="5889"/>
                      <a:pt x="49951" y="5909"/>
                    </a:cubicBezTo>
                    <a:cubicBezTo>
                      <a:pt x="49951" y="5949"/>
                      <a:pt x="49951" y="6008"/>
                      <a:pt x="49951" y="6028"/>
                    </a:cubicBezTo>
                    <a:cubicBezTo>
                      <a:pt x="50130" y="6068"/>
                      <a:pt x="50031" y="6247"/>
                      <a:pt x="50110" y="6327"/>
                    </a:cubicBezTo>
                    <a:cubicBezTo>
                      <a:pt x="50249" y="6366"/>
                      <a:pt x="50389" y="6406"/>
                      <a:pt x="50528" y="6446"/>
                    </a:cubicBezTo>
                    <a:cubicBezTo>
                      <a:pt x="50608" y="6466"/>
                      <a:pt x="50647" y="6426"/>
                      <a:pt x="50667" y="6327"/>
                    </a:cubicBezTo>
                    <a:cubicBezTo>
                      <a:pt x="50508" y="6247"/>
                      <a:pt x="50329" y="6167"/>
                      <a:pt x="50150" y="6108"/>
                    </a:cubicBezTo>
                    <a:close/>
                    <a:moveTo>
                      <a:pt x="24926" y="8356"/>
                    </a:moveTo>
                    <a:cubicBezTo>
                      <a:pt x="25006" y="8296"/>
                      <a:pt x="25045" y="8236"/>
                      <a:pt x="25105" y="8216"/>
                    </a:cubicBezTo>
                    <a:cubicBezTo>
                      <a:pt x="25185" y="8177"/>
                      <a:pt x="25284" y="8177"/>
                      <a:pt x="25304" y="8057"/>
                    </a:cubicBezTo>
                    <a:lnTo>
                      <a:pt x="24707" y="8057"/>
                    </a:lnTo>
                    <a:cubicBezTo>
                      <a:pt x="24767" y="8157"/>
                      <a:pt x="24847" y="8236"/>
                      <a:pt x="24926" y="8356"/>
                    </a:cubicBezTo>
                    <a:close/>
                    <a:moveTo>
                      <a:pt x="23494" y="8455"/>
                    </a:moveTo>
                    <a:cubicBezTo>
                      <a:pt x="23733" y="8555"/>
                      <a:pt x="23752" y="8555"/>
                      <a:pt x="23832" y="8356"/>
                    </a:cubicBezTo>
                    <a:cubicBezTo>
                      <a:pt x="23852" y="8316"/>
                      <a:pt x="23832" y="8256"/>
                      <a:pt x="23812" y="8216"/>
                    </a:cubicBezTo>
                    <a:cubicBezTo>
                      <a:pt x="23653" y="8236"/>
                      <a:pt x="23534" y="8296"/>
                      <a:pt x="23494" y="8455"/>
                    </a:cubicBezTo>
                    <a:close/>
                    <a:moveTo>
                      <a:pt x="3502" y="5571"/>
                    </a:moveTo>
                    <a:cubicBezTo>
                      <a:pt x="3382" y="5412"/>
                      <a:pt x="3382" y="5412"/>
                      <a:pt x="3144" y="5332"/>
                    </a:cubicBezTo>
                    <a:cubicBezTo>
                      <a:pt x="3084" y="5571"/>
                      <a:pt x="3163" y="5610"/>
                      <a:pt x="3502" y="5571"/>
                    </a:cubicBezTo>
                    <a:close/>
                    <a:moveTo>
                      <a:pt x="46052" y="5710"/>
                    </a:moveTo>
                    <a:cubicBezTo>
                      <a:pt x="46112" y="5690"/>
                      <a:pt x="46132" y="5690"/>
                      <a:pt x="46171" y="5690"/>
                    </a:cubicBezTo>
                    <a:cubicBezTo>
                      <a:pt x="46152" y="5650"/>
                      <a:pt x="46152" y="5591"/>
                      <a:pt x="46132" y="5551"/>
                    </a:cubicBezTo>
                    <a:cubicBezTo>
                      <a:pt x="46112" y="5531"/>
                      <a:pt x="46072" y="5511"/>
                      <a:pt x="46032" y="5491"/>
                    </a:cubicBezTo>
                    <a:cubicBezTo>
                      <a:pt x="45992" y="5491"/>
                      <a:pt x="45953" y="5511"/>
                      <a:pt x="45913" y="5531"/>
                    </a:cubicBezTo>
                    <a:cubicBezTo>
                      <a:pt x="45893" y="5551"/>
                      <a:pt x="45913" y="5610"/>
                      <a:pt x="45933" y="5630"/>
                    </a:cubicBezTo>
                    <a:cubicBezTo>
                      <a:pt x="45973" y="5670"/>
                      <a:pt x="46012" y="5690"/>
                      <a:pt x="46052" y="5710"/>
                    </a:cubicBezTo>
                    <a:close/>
                    <a:moveTo>
                      <a:pt x="50289" y="11021"/>
                    </a:moveTo>
                    <a:cubicBezTo>
                      <a:pt x="50150" y="11041"/>
                      <a:pt x="50070" y="11061"/>
                      <a:pt x="49951" y="11081"/>
                    </a:cubicBezTo>
                    <a:cubicBezTo>
                      <a:pt x="50110" y="11200"/>
                      <a:pt x="50110" y="11200"/>
                      <a:pt x="50289" y="11021"/>
                    </a:cubicBezTo>
                    <a:close/>
                    <a:moveTo>
                      <a:pt x="8336" y="7023"/>
                    </a:moveTo>
                    <a:cubicBezTo>
                      <a:pt x="8316" y="7063"/>
                      <a:pt x="8296" y="7083"/>
                      <a:pt x="8256" y="7102"/>
                    </a:cubicBezTo>
                    <a:cubicBezTo>
                      <a:pt x="8296" y="7102"/>
                      <a:pt x="8316" y="7122"/>
                      <a:pt x="8355" y="7122"/>
                    </a:cubicBezTo>
                    <a:cubicBezTo>
                      <a:pt x="8375" y="7122"/>
                      <a:pt x="8415" y="7102"/>
                      <a:pt x="8455" y="7083"/>
                    </a:cubicBezTo>
                    <a:cubicBezTo>
                      <a:pt x="8415" y="7063"/>
                      <a:pt x="8375" y="7043"/>
                      <a:pt x="8336" y="7023"/>
                    </a:cubicBezTo>
                    <a:close/>
                    <a:moveTo>
                      <a:pt x="44640" y="5750"/>
                    </a:moveTo>
                    <a:cubicBezTo>
                      <a:pt x="44560" y="5730"/>
                      <a:pt x="44520" y="5690"/>
                      <a:pt x="44481" y="5690"/>
                    </a:cubicBezTo>
                    <a:cubicBezTo>
                      <a:pt x="44421" y="5710"/>
                      <a:pt x="44321" y="5710"/>
                      <a:pt x="44361" y="5809"/>
                    </a:cubicBezTo>
                    <a:cubicBezTo>
                      <a:pt x="44361" y="5849"/>
                      <a:pt x="44441" y="5889"/>
                      <a:pt x="44461" y="5889"/>
                    </a:cubicBezTo>
                    <a:cubicBezTo>
                      <a:pt x="44520" y="5869"/>
                      <a:pt x="44560" y="5829"/>
                      <a:pt x="44640" y="5750"/>
                    </a:cubicBezTo>
                    <a:close/>
                    <a:moveTo>
                      <a:pt x="27791" y="8296"/>
                    </a:moveTo>
                    <a:cubicBezTo>
                      <a:pt x="27830" y="8256"/>
                      <a:pt x="27870" y="8216"/>
                      <a:pt x="27910" y="8157"/>
                    </a:cubicBezTo>
                    <a:cubicBezTo>
                      <a:pt x="27870" y="8137"/>
                      <a:pt x="27830" y="8077"/>
                      <a:pt x="27791" y="8077"/>
                    </a:cubicBezTo>
                    <a:cubicBezTo>
                      <a:pt x="27751" y="8097"/>
                      <a:pt x="27691" y="8137"/>
                      <a:pt x="27651" y="8177"/>
                    </a:cubicBezTo>
                    <a:cubicBezTo>
                      <a:pt x="27691" y="8216"/>
                      <a:pt x="27731" y="8256"/>
                      <a:pt x="27791" y="8296"/>
                    </a:cubicBezTo>
                    <a:close/>
                    <a:moveTo>
                      <a:pt x="12652" y="7719"/>
                    </a:moveTo>
                    <a:cubicBezTo>
                      <a:pt x="12792" y="7759"/>
                      <a:pt x="12851" y="7779"/>
                      <a:pt x="12891" y="7779"/>
                    </a:cubicBezTo>
                    <a:cubicBezTo>
                      <a:pt x="12911" y="7779"/>
                      <a:pt x="12931" y="7739"/>
                      <a:pt x="12951" y="7719"/>
                    </a:cubicBezTo>
                    <a:cubicBezTo>
                      <a:pt x="12931" y="7719"/>
                      <a:pt x="12911" y="7699"/>
                      <a:pt x="12911" y="7699"/>
                    </a:cubicBezTo>
                    <a:cubicBezTo>
                      <a:pt x="12851" y="7699"/>
                      <a:pt x="12811" y="7699"/>
                      <a:pt x="12652" y="7719"/>
                    </a:cubicBezTo>
                    <a:close/>
                    <a:moveTo>
                      <a:pt x="7202" y="7003"/>
                    </a:moveTo>
                    <a:cubicBezTo>
                      <a:pt x="7241" y="6943"/>
                      <a:pt x="7281" y="6904"/>
                      <a:pt x="7301" y="6884"/>
                    </a:cubicBezTo>
                    <a:cubicBezTo>
                      <a:pt x="7261" y="6844"/>
                      <a:pt x="7241" y="6804"/>
                      <a:pt x="7202" y="6804"/>
                    </a:cubicBezTo>
                    <a:cubicBezTo>
                      <a:pt x="7162" y="6824"/>
                      <a:pt x="7102" y="6864"/>
                      <a:pt x="7122" y="6904"/>
                    </a:cubicBezTo>
                    <a:cubicBezTo>
                      <a:pt x="7122" y="6923"/>
                      <a:pt x="7182" y="6963"/>
                      <a:pt x="7202" y="7003"/>
                    </a:cubicBezTo>
                    <a:close/>
                    <a:moveTo>
                      <a:pt x="4974" y="6187"/>
                    </a:moveTo>
                    <a:cubicBezTo>
                      <a:pt x="5014" y="6247"/>
                      <a:pt x="5053" y="6307"/>
                      <a:pt x="5093" y="6347"/>
                    </a:cubicBezTo>
                    <a:cubicBezTo>
                      <a:pt x="5113" y="6347"/>
                      <a:pt x="5193" y="6307"/>
                      <a:pt x="5193" y="6267"/>
                    </a:cubicBezTo>
                    <a:cubicBezTo>
                      <a:pt x="5232" y="6187"/>
                      <a:pt x="5153" y="6148"/>
                      <a:pt x="5093" y="6148"/>
                    </a:cubicBezTo>
                    <a:cubicBezTo>
                      <a:pt x="5053" y="6128"/>
                      <a:pt x="5033" y="6167"/>
                      <a:pt x="4974" y="6187"/>
                    </a:cubicBezTo>
                    <a:close/>
                    <a:moveTo>
                      <a:pt x="4059" y="5969"/>
                    </a:moveTo>
                    <a:cubicBezTo>
                      <a:pt x="4079" y="5949"/>
                      <a:pt x="4118" y="5929"/>
                      <a:pt x="4138" y="5929"/>
                    </a:cubicBezTo>
                    <a:cubicBezTo>
                      <a:pt x="4118" y="5889"/>
                      <a:pt x="4098" y="5849"/>
                      <a:pt x="4098" y="5849"/>
                    </a:cubicBezTo>
                    <a:cubicBezTo>
                      <a:pt x="4059" y="5849"/>
                      <a:pt x="4019" y="5889"/>
                      <a:pt x="3999" y="5909"/>
                    </a:cubicBezTo>
                    <a:cubicBezTo>
                      <a:pt x="4019" y="5929"/>
                      <a:pt x="4039" y="5949"/>
                      <a:pt x="4059" y="5969"/>
                    </a:cubicBezTo>
                    <a:close/>
                    <a:moveTo>
                      <a:pt x="34176" y="7401"/>
                    </a:moveTo>
                    <a:cubicBezTo>
                      <a:pt x="34176" y="7401"/>
                      <a:pt x="34156" y="7381"/>
                      <a:pt x="34156" y="7381"/>
                    </a:cubicBezTo>
                    <a:cubicBezTo>
                      <a:pt x="34117" y="7381"/>
                      <a:pt x="34077" y="7381"/>
                      <a:pt x="34057" y="7381"/>
                    </a:cubicBezTo>
                    <a:cubicBezTo>
                      <a:pt x="34077" y="7401"/>
                      <a:pt x="34077" y="7401"/>
                      <a:pt x="34097" y="7401"/>
                    </a:cubicBezTo>
                    <a:cubicBezTo>
                      <a:pt x="34117" y="7421"/>
                      <a:pt x="34156" y="7401"/>
                      <a:pt x="34176" y="7401"/>
                    </a:cubicBezTo>
                    <a:close/>
                    <a:moveTo>
                      <a:pt x="31451" y="7978"/>
                    </a:moveTo>
                    <a:lnTo>
                      <a:pt x="31451" y="7898"/>
                    </a:lnTo>
                    <a:cubicBezTo>
                      <a:pt x="31371" y="7898"/>
                      <a:pt x="31292" y="7898"/>
                      <a:pt x="31212" y="7898"/>
                    </a:cubicBezTo>
                    <a:cubicBezTo>
                      <a:pt x="31212" y="7898"/>
                      <a:pt x="31192" y="7918"/>
                      <a:pt x="31192" y="7918"/>
                    </a:cubicBezTo>
                    <a:cubicBezTo>
                      <a:pt x="31192" y="7958"/>
                      <a:pt x="31212" y="7998"/>
                      <a:pt x="31232" y="7998"/>
                    </a:cubicBezTo>
                    <a:cubicBezTo>
                      <a:pt x="31312" y="7998"/>
                      <a:pt x="31391" y="7978"/>
                      <a:pt x="31451" y="7978"/>
                    </a:cubicBezTo>
                    <a:close/>
                    <a:moveTo>
                      <a:pt x="29999" y="7918"/>
                    </a:moveTo>
                    <a:cubicBezTo>
                      <a:pt x="29959" y="8018"/>
                      <a:pt x="29919" y="8057"/>
                      <a:pt x="29939" y="8097"/>
                    </a:cubicBezTo>
                    <a:cubicBezTo>
                      <a:pt x="29939" y="8137"/>
                      <a:pt x="29979" y="8197"/>
                      <a:pt x="29999" y="8197"/>
                    </a:cubicBezTo>
                    <a:cubicBezTo>
                      <a:pt x="30039" y="8197"/>
                      <a:pt x="30098" y="8157"/>
                      <a:pt x="30098" y="8137"/>
                    </a:cubicBezTo>
                    <a:cubicBezTo>
                      <a:pt x="30118" y="8097"/>
                      <a:pt x="30078" y="8057"/>
                      <a:pt x="29999" y="7918"/>
                    </a:cubicBezTo>
                    <a:close/>
                    <a:moveTo>
                      <a:pt x="26398" y="8077"/>
                    </a:moveTo>
                    <a:cubicBezTo>
                      <a:pt x="26398" y="8057"/>
                      <a:pt x="26398" y="8057"/>
                      <a:pt x="26398" y="8037"/>
                    </a:cubicBezTo>
                    <a:lnTo>
                      <a:pt x="26239" y="8037"/>
                    </a:lnTo>
                    <a:lnTo>
                      <a:pt x="26239" y="8077"/>
                    </a:lnTo>
                    <a:close/>
                    <a:moveTo>
                      <a:pt x="20868" y="8316"/>
                    </a:moveTo>
                    <a:cubicBezTo>
                      <a:pt x="20928" y="8316"/>
                      <a:pt x="20967" y="8296"/>
                      <a:pt x="21007" y="8276"/>
                    </a:cubicBezTo>
                    <a:cubicBezTo>
                      <a:pt x="20987" y="8236"/>
                      <a:pt x="20987" y="8177"/>
                      <a:pt x="20967" y="8177"/>
                    </a:cubicBezTo>
                    <a:cubicBezTo>
                      <a:pt x="20928" y="8177"/>
                      <a:pt x="20888" y="8197"/>
                      <a:pt x="20848" y="8216"/>
                    </a:cubicBezTo>
                    <a:cubicBezTo>
                      <a:pt x="20828" y="8216"/>
                      <a:pt x="20848" y="8276"/>
                      <a:pt x="20868" y="8316"/>
                    </a:cubicBezTo>
                    <a:close/>
                    <a:moveTo>
                      <a:pt x="49911" y="9788"/>
                    </a:moveTo>
                    <a:cubicBezTo>
                      <a:pt x="49931" y="9808"/>
                      <a:pt x="49931" y="9808"/>
                      <a:pt x="49951" y="9808"/>
                    </a:cubicBezTo>
                    <a:cubicBezTo>
                      <a:pt x="49951" y="9788"/>
                      <a:pt x="49951" y="9748"/>
                      <a:pt x="49951" y="9728"/>
                    </a:cubicBezTo>
                    <a:cubicBezTo>
                      <a:pt x="49931" y="9728"/>
                      <a:pt x="49911" y="9728"/>
                      <a:pt x="49911" y="9748"/>
                    </a:cubicBezTo>
                    <a:cubicBezTo>
                      <a:pt x="49891" y="9748"/>
                      <a:pt x="49911" y="9788"/>
                      <a:pt x="49911" y="9788"/>
                    </a:cubicBezTo>
                    <a:close/>
                    <a:moveTo>
                      <a:pt x="45575" y="5670"/>
                    </a:moveTo>
                    <a:lnTo>
                      <a:pt x="45515" y="5571"/>
                    </a:lnTo>
                    <a:cubicBezTo>
                      <a:pt x="45515" y="5591"/>
                      <a:pt x="45475" y="5591"/>
                      <a:pt x="45475" y="5610"/>
                    </a:cubicBezTo>
                    <a:cubicBezTo>
                      <a:pt x="45475" y="5630"/>
                      <a:pt x="45495" y="5670"/>
                      <a:pt x="45495" y="5690"/>
                    </a:cubicBezTo>
                    <a:cubicBezTo>
                      <a:pt x="45515" y="5690"/>
                      <a:pt x="45535" y="5670"/>
                      <a:pt x="45575" y="5670"/>
                    </a:cubicBezTo>
                    <a:close/>
                    <a:moveTo>
                      <a:pt x="47007" y="5909"/>
                    </a:moveTo>
                    <a:cubicBezTo>
                      <a:pt x="47047" y="5869"/>
                      <a:pt x="47067" y="5829"/>
                      <a:pt x="47106" y="5790"/>
                    </a:cubicBezTo>
                    <a:cubicBezTo>
                      <a:pt x="47106" y="5790"/>
                      <a:pt x="47067" y="5750"/>
                      <a:pt x="47067" y="5730"/>
                    </a:cubicBezTo>
                    <a:cubicBezTo>
                      <a:pt x="47027" y="5770"/>
                      <a:pt x="46987" y="5790"/>
                      <a:pt x="46967" y="5829"/>
                    </a:cubicBezTo>
                    <a:cubicBezTo>
                      <a:pt x="46947" y="5849"/>
                      <a:pt x="46987" y="5869"/>
                      <a:pt x="47007" y="5909"/>
                    </a:cubicBezTo>
                    <a:close/>
                    <a:moveTo>
                      <a:pt x="39030" y="6764"/>
                    </a:moveTo>
                    <a:cubicBezTo>
                      <a:pt x="39030" y="6804"/>
                      <a:pt x="39050" y="6844"/>
                      <a:pt x="39070" y="6864"/>
                    </a:cubicBezTo>
                    <a:cubicBezTo>
                      <a:pt x="39070" y="6864"/>
                      <a:pt x="39129" y="6844"/>
                      <a:pt x="39129" y="6824"/>
                    </a:cubicBezTo>
                    <a:cubicBezTo>
                      <a:pt x="39129" y="6804"/>
                      <a:pt x="39129" y="6764"/>
                      <a:pt x="39110" y="6744"/>
                    </a:cubicBezTo>
                    <a:cubicBezTo>
                      <a:pt x="39090" y="6724"/>
                      <a:pt x="39050" y="6764"/>
                      <a:pt x="39030" y="6764"/>
                    </a:cubicBezTo>
                    <a:close/>
                    <a:moveTo>
                      <a:pt x="27393" y="7998"/>
                    </a:moveTo>
                    <a:cubicBezTo>
                      <a:pt x="27393" y="7978"/>
                      <a:pt x="27413" y="7978"/>
                      <a:pt x="27433" y="7958"/>
                    </a:cubicBezTo>
                    <a:cubicBezTo>
                      <a:pt x="27393" y="7958"/>
                      <a:pt x="27373" y="7938"/>
                      <a:pt x="27353" y="7918"/>
                    </a:cubicBezTo>
                    <a:cubicBezTo>
                      <a:pt x="27353" y="7918"/>
                      <a:pt x="27333" y="7938"/>
                      <a:pt x="27313" y="7958"/>
                    </a:cubicBezTo>
                    <a:cubicBezTo>
                      <a:pt x="27333" y="7958"/>
                      <a:pt x="27353" y="7978"/>
                      <a:pt x="27393" y="7998"/>
                    </a:cubicBezTo>
                    <a:close/>
                    <a:moveTo>
                      <a:pt x="25443" y="8575"/>
                    </a:moveTo>
                    <a:cubicBezTo>
                      <a:pt x="25463" y="8555"/>
                      <a:pt x="25503" y="8555"/>
                      <a:pt x="25523" y="8535"/>
                    </a:cubicBezTo>
                    <a:cubicBezTo>
                      <a:pt x="25523" y="8515"/>
                      <a:pt x="25503" y="8475"/>
                      <a:pt x="25503" y="8455"/>
                    </a:cubicBezTo>
                    <a:cubicBezTo>
                      <a:pt x="25463" y="8455"/>
                      <a:pt x="25423" y="8475"/>
                      <a:pt x="25384" y="8495"/>
                    </a:cubicBezTo>
                    <a:close/>
                    <a:moveTo>
                      <a:pt x="24329" y="8296"/>
                    </a:moveTo>
                    <a:cubicBezTo>
                      <a:pt x="24329" y="8276"/>
                      <a:pt x="24309" y="8256"/>
                      <a:pt x="24309" y="8256"/>
                    </a:cubicBezTo>
                    <a:cubicBezTo>
                      <a:pt x="24290" y="8256"/>
                      <a:pt x="24270" y="8256"/>
                      <a:pt x="24250" y="8256"/>
                    </a:cubicBezTo>
                    <a:cubicBezTo>
                      <a:pt x="24270" y="8276"/>
                      <a:pt x="24270" y="8296"/>
                      <a:pt x="24290" y="8316"/>
                    </a:cubicBezTo>
                    <a:cubicBezTo>
                      <a:pt x="24290" y="8316"/>
                      <a:pt x="24309" y="8296"/>
                      <a:pt x="24329" y="8296"/>
                    </a:cubicBezTo>
                    <a:close/>
                    <a:moveTo>
                      <a:pt x="19555" y="8157"/>
                    </a:moveTo>
                    <a:cubicBezTo>
                      <a:pt x="19535" y="8157"/>
                      <a:pt x="19495" y="8137"/>
                      <a:pt x="19475" y="8137"/>
                    </a:cubicBezTo>
                    <a:cubicBezTo>
                      <a:pt x="19456" y="8137"/>
                      <a:pt x="19456" y="8157"/>
                      <a:pt x="19456" y="8177"/>
                    </a:cubicBezTo>
                    <a:cubicBezTo>
                      <a:pt x="19475" y="8177"/>
                      <a:pt x="19515" y="8177"/>
                      <a:pt x="19535" y="8197"/>
                    </a:cubicBezTo>
                    <a:cubicBezTo>
                      <a:pt x="19535" y="8197"/>
                      <a:pt x="19555" y="8177"/>
                      <a:pt x="19555" y="8157"/>
                    </a:cubicBezTo>
                    <a:close/>
                    <a:moveTo>
                      <a:pt x="18899" y="8117"/>
                    </a:moveTo>
                    <a:cubicBezTo>
                      <a:pt x="18859" y="8097"/>
                      <a:pt x="18839" y="8077"/>
                      <a:pt x="18799" y="8037"/>
                    </a:cubicBezTo>
                    <a:cubicBezTo>
                      <a:pt x="18799" y="8037"/>
                      <a:pt x="18759" y="8077"/>
                      <a:pt x="18759" y="8077"/>
                    </a:cubicBezTo>
                    <a:cubicBezTo>
                      <a:pt x="18779" y="8117"/>
                      <a:pt x="18799" y="8157"/>
                      <a:pt x="18839" y="8197"/>
                    </a:cubicBezTo>
                    <a:cubicBezTo>
                      <a:pt x="18859" y="8177"/>
                      <a:pt x="18879" y="8157"/>
                      <a:pt x="18899" y="8117"/>
                    </a:cubicBezTo>
                    <a:close/>
                    <a:moveTo>
                      <a:pt x="51125" y="11499"/>
                    </a:moveTo>
                    <a:cubicBezTo>
                      <a:pt x="51085" y="11519"/>
                      <a:pt x="51065" y="11539"/>
                      <a:pt x="51045" y="11539"/>
                    </a:cubicBezTo>
                    <a:cubicBezTo>
                      <a:pt x="51065" y="11558"/>
                      <a:pt x="51065" y="11578"/>
                      <a:pt x="51085" y="11578"/>
                    </a:cubicBezTo>
                    <a:cubicBezTo>
                      <a:pt x="51105" y="11578"/>
                      <a:pt x="51125" y="11578"/>
                      <a:pt x="51165" y="11558"/>
                    </a:cubicBezTo>
                    <a:cubicBezTo>
                      <a:pt x="51145" y="11539"/>
                      <a:pt x="51125" y="11519"/>
                      <a:pt x="51125" y="11499"/>
                    </a:cubicBezTo>
                    <a:close/>
                    <a:moveTo>
                      <a:pt x="43884" y="5790"/>
                    </a:moveTo>
                    <a:cubicBezTo>
                      <a:pt x="43904" y="5770"/>
                      <a:pt x="43924" y="5750"/>
                      <a:pt x="43924" y="5730"/>
                    </a:cubicBezTo>
                    <a:cubicBezTo>
                      <a:pt x="43924" y="5730"/>
                      <a:pt x="43904" y="5710"/>
                      <a:pt x="43904" y="5690"/>
                    </a:cubicBezTo>
                    <a:cubicBezTo>
                      <a:pt x="43884" y="5710"/>
                      <a:pt x="43864" y="5750"/>
                      <a:pt x="43844" y="5770"/>
                    </a:cubicBezTo>
                    <a:cubicBezTo>
                      <a:pt x="43844" y="5770"/>
                      <a:pt x="43864" y="5790"/>
                      <a:pt x="43884" y="5790"/>
                    </a:cubicBezTo>
                    <a:close/>
                    <a:moveTo>
                      <a:pt x="42969" y="5650"/>
                    </a:moveTo>
                    <a:lnTo>
                      <a:pt x="42949" y="5670"/>
                    </a:lnTo>
                    <a:lnTo>
                      <a:pt x="43009" y="5670"/>
                    </a:lnTo>
                    <a:close/>
                    <a:moveTo>
                      <a:pt x="42173" y="5929"/>
                    </a:moveTo>
                    <a:cubicBezTo>
                      <a:pt x="42193" y="5909"/>
                      <a:pt x="42213" y="5889"/>
                      <a:pt x="42253" y="5869"/>
                    </a:cubicBezTo>
                    <a:cubicBezTo>
                      <a:pt x="42233" y="5869"/>
                      <a:pt x="42213" y="5849"/>
                      <a:pt x="42213" y="5849"/>
                    </a:cubicBezTo>
                    <a:cubicBezTo>
                      <a:pt x="42173" y="5849"/>
                      <a:pt x="42153" y="5869"/>
                      <a:pt x="42133" y="5869"/>
                    </a:cubicBezTo>
                    <a:cubicBezTo>
                      <a:pt x="42153" y="5889"/>
                      <a:pt x="42153" y="5909"/>
                      <a:pt x="42173" y="5929"/>
                    </a:cubicBezTo>
                    <a:close/>
                    <a:moveTo>
                      <a:pt x="41855" y="6207"/>
                    </a:moveTo>
                    <a:lnTo>
                      <a:pt x="41875" y="6227"/>
                    </a:lnTo>
                    <a:lnTo>
                      <a:pt x="41895" y="6187"/>
                    </a:lnTo>
                    <a:close/>
                    <a:moveTo>
                      <a:pt x="41278" y="6128"/>
                    </a:moveTo>
                    <a:lnTo>
                      <a:pt x="41357" y="6108"/>
                    </a:lnTo>
                    <a:cubicBezTo>
                      <a:pt x="41357" y="6088"/>
                      <a:pt x="41338" y="6068"/>
                      <a:pt x="41338" y="6068"/>
                    </a:cubicBezTo>
                    <a:cubicBezTo>
                      <a:pt x="41298" y="6068"/>
                      <a:pt x="41278" y="6088"/>
                      <a:pt x="41238" y="6088"/>
                    </a:cubicBezTo>
                    <a:cubicBezTo>
                      <a:pt x="41258" y="6108"/>
                      <a:pt x="41258" y="6108"/>
                      <a:pt x="41278" y="6128"/>
                    </a:cubicBezTo>
                    <a:close/>
                    <a:moveTo>
                      <a:pt x="41099" y="6267"/>
                    </a:moveTo>
                    <a:cubicBezTo>
                      <a:pt x="41099" y="6267"/>
                      <a:pt x="41099" y="6247"/>
                      <a:pt x="41079" y="6227"/>
                    </a:cubicBezTo>
                    <a:cubicBezTo>
                      <a:pt x="41079" y="6227"/>
                      <a:pt x="41059" y="6227"/>
                      <a:pt x="41059" y="6247"/>
                    </a:cubicBezTo>
                    <a:cubicBezTo>
                      <a:pt x="41059" y="6247"/>
                      <a:pt x="41059" y="6267"/>
                      <a:pt x="41059" y="6287"/>
                    </a:cubicBezTo>
                    <a:cubicBezTo>
                      <a:pt x="41079" y="6287"/>
                      <a:pt x="41079" y="6287"/>
                      <a:pt x="41099" y="6267"/>
                    </a:cubicBezTo>
                    <a:close/>
                    <a:moveTo>
                      <a:pt x="37757" y="6784"/>
                    </a:moveTo>
                    <a:cubicBezTo>
                      <a:pt x="37777" y="6764"/>
                      <a:pt x="37797" y="6744"/>
                      <a:pt x="37817" y="6744"/>
                    </a:cubicBezTo>
                    <a:cubicBezTo>
                      <a:pt x="37817" y="6724"/>
                      <a:pt x="37797" y="6705"/>
                      <a:pt x="37797" y="6705"/>
                    </a:cubicBezTo>
                    <a:cubicBezTo>
                      <a:pt x="37777" y="6705"/>
                      <a:pt x="37737" y="6724"/>
                      <a:pt x="37717" y="6744"/>
                    </a:cubicBezTo>
                    <a:cubicBezTo>
                      <a:pt x="37737" y="6744"/>
                      <a:pt x="37737" y="6764"/>
                      <a:pt x="37757" y="6784"/>
                    </a:cubicBezTo>
                    <a:close/>
                    <a:moveTo>
                      <a:pt x="45057" y="5889"/>
                    </a:moveTo>
                    <a:cubicBezTo>
                      <a:pt x="45097" y="5889"/>
                      <a:pt x="45117" y="5909"/>
                      <a:pt x="45137" y="5909"/>
                    </a:cubicBezTo>
                    <a:cubicBezTo>
                      <a:pt x="45157" y="5909"/>
                      <a:pt x="45177" y="5889"/>
                      <a:pt x="45197" y="5849"/>
                    </a:cubicBezTo>
                    <a:cubicBezTo>
                      <a:pt x="45177" y="5849"/>
                      <a:pt x="45137" y="5829"/>
                      <a:pt x="45117" y="5829"/>
                    </a:cubicBezTo>
                    <a:cubicBezTo>
                      <a:pt x="45097" y="5829"/>
                      <a:pt x="45077" y="5869"/>
                      <a:pt x="45057" y="5889"/>
                    </a:cubicBezTo>
                    <a:close/>
                    <a:moveTo>
                      <a:pt x="31849" y="7759"/>
                    </a:moveTo>
                    <a:cubicBezTo>
                      <a:pt x="31869" y="7759"/>
                      <a:pt x="31908" y="7739"/>
                      <a:pt x="31928" y="7739"/>
                    </a:cubicBezTo>
                    <a:cubicBezTo>
                      <a:pt x="31928" y="7719"/>
                      <a:pt x="31908" y="7699"/>
                      <a:pt x="31889" y="7699"/>
                    </a:cubicBezTo>
                    <a:cubicBezTo>
                      <a:pt x="31869" y="7699"/>
                      <a:pt x="31829" y="7719"/>
                      <a:pt x="31809" y="7719"/>
                    </a:cubicBezTo>
                    <a:close/>
                    <a:moveTo>
                      <a:pt x="30655" y="8157"/>
                    </a:moveTo>
                    <a:lnTo>
                      <a:pt x="30695" y="8177"/>
                    </a:lnTo>
                    <a:lnTo>
                      <a:pt x="30695" y="8157"/>
                    </a:lnTo>
                    <a:close/>
                    <a:moveTo>
                      <a:pt x="24150" y="8515"/>
                    </a:moveTo>
                    <a:cubicBezTo>
                      <a:pt x="24170" y="8515"/>
                      <a:pt x="24190" y="8495"/>
                      <a:pt x="24210" y="8475"/>
                    </a:cubicBezTo>
                    <a:cubicBezTo>
                      <a:pt x="24210" y="8475"/>
                      <a:pt x="24190" y="8435"/>
                      <a:pt x="24190" y="8435"/>
                    </a:cubicBezTo>
                    <a:cubicBezTo>
                      <a:pt x="24170" y="8455"/>
                      <a:pt x="24130" y="8475"/>
                      <a:pt x="24110" y="8495"/>
                    </a:cubicBezTo>
                    <a:cubicBezTo>
                      <a:pt x="24130" y="8495"/>
                      <a:pt x="24130" y="8515"/>
                      <a:pt x="24150" y="8515"/>
                    </a:cubicBezTo>
                    <a:close/>
                    <a:moveTo>
                      <a:pt x="20410" y="8177"/>
                    </a:moveTo>
                    <a:cubicBezTo>
                      <a:pt x="20430" y="8177"/>
                      <a:pt x="20450" y="8177"/>
                      <a:pt x="20450" y="8177"/>
                    </a:cubicBezTo>
                    <a:cubicBezTo>
                      <a:pt x="20450" y="8177"/>
                      <a:pt x="20450" y="8157"/>
                      <a:pt x="20450" y="8137"/>
                    </a:cubicBezTo>
                    <a:cubicBezTo>
                      <a:pt x="20430" y="8137"/>
                      <a:pt x="20410" y="8157"/>
                      <a:pt x="20410" y="8157"/>
                    </a:cubicBezTo>
                    <a:cubicBezTo>
                      <a:pt x="20410" y="8157"/>
                      <a:pt x="20410" y="8177"/>
                      <a:pt x="20410" y="8177"/>
                    </a:cubicBezTo>
                    <a:close/>
                    <a:moveTo>
                      <a:pt x="18103" y="8256"/>
                    </a:moveTo>
                    <a:cubicBezTo>
                      <a:pt x="18103" y="8236"/>
                      <a:pt x="18123" y="8236"/>
                      <a:pt x="18123" y="8216"/>
                    </a:cubicBezTo>
                    <a:cubicBezTo>
                      <a:pt x="18103" y="8216"/>
                      <a:pt x="18083" y="8216"/>
                      <a:pt x="18063" y="8216"/>
                    </a:cubicBezTo>
                    <a:cubicBezTo>
                      <a:pt x="18063" y="8216"/>
                      <a:pt x="18063" y="8236"/>
                      <a:pt x="18083" y="8256"/>
                    </a:cubicBezTo>
                    <a:cubicBezTo>
                      <a:pt x="18083" y="8256"/>
                      <a:pt x="18103" y="8256"/>
                      <a:pt x="18103" y="8256"/>
                    </a:cubicBezTo>
                    <a:close/>
                    <a:moveTo>
                      <a:pt x="13528" y="7719"/>
                    </a:moveTo>
                    <a:cubicBezTo>
                      <a:pt x="13488" y="7719"/>
                      <a:pt x="13468" y="7699"/>
                      <a:pt x="13428" y="7699"/>
                    </a:cubicBezTo>
                    <a:cubicBezTo>
                      <a:pt x="13428" y="7699"/>
                      <a:pt x="13408" y="7719"/>
                      <a:pt x="13408" y="7739"/>
                    </a:cubicBezTo>
                    <a:cubicBezTo>
                      <a:pt x="13428" y="7739"/>
                      <a:pt x="13448" y="7759"/>
                      <a:pt x="13488" y="7779"/>
                    </a:cubicBezTo>
                    <a:cubicBezTo>
                      <a:pt x="13488" y="7779"/>
                      <a:pt x="13508" y="7739"/>
                      <a:pt x="13528" y="7719"/>
                    </a:cubicBezTo>
                    <a:close/>
                    <a:moveTo>
                      <a:pt x="11240" y="7560"/>
                    </a:moveTo>
                    <a:cubicBezTo>
                      <a:pt x="11240" y="7540"/>
                      <a:pt x="11240" y="7540"/>
                      <a:pt x="11240" y="7520"/>
                    </a:cubicBezTo>
                    <a:cubicBezTo>
                      <a:pt x="11240" y="7500"/>
                      <a:pt x="11220" y="7500"/>
                      <a:pt x="11200" y="7500"/>
                    </a:cubicBezTo>
                    <a:cubicBezTo>
                      <a:pt x="11200" y="7520"/>
                      <a:pt x="11200" y="7540"/>
                      <a:pt x="11200" y="7540"/>
                    </a:cubicBezTo>
                    <a:cubicBezTo>
                      <a:pt x="11200" y="7560"/>
                      <a:pt x="11220" y="7560"/>
                      <a:pt x="11240" y="7560"/>
                    </a:cubicBezTo>
                    <a:close/>
                    <a:moveTo>
                      <a:pt x="49752" y="5710"/>
                    </a:moveTo>
                    <a:cubicBezTo>
                      <a:pt x="49772" y="5690"/>
                      <a:pt x="49812" y="5690"/>
                      <a:pt x="49832" y="5670"/>
                    </a:cubicBezTo>
                    <a:cubicBezTo>
                      <a:pt x="49832" y="5670"/>
                      <a:pt x="49812" y="5630"/>
                      <a:pt x="49812" y="5630"/>
                    </a:cubicBezTo>
                    <a:cubicBezTo>
                      <a:pt x="49772" y="5630"/>
                      <a:pt x="49752" y="5630"/>
                      <a:pt x="49712" y="563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839;p16">
                <a:extLst>
                  <a:ext uri="{FF2B5EF4-FFF2-40B4-BE49-F238E27FC236}">
                    <a16:creationId xmlns:a16="http://schemas.microsoft.com/office/drawing/2014/main" id="{3609DF42-10FE-B9B3-E202-D50EED21A4C2}"/>
                  </a:ext>
                </a:extLst>
              </p:cNvPr>
              <p:cNvSpPr/>
              <p:nvPr/>
            </p:nvSpPr>
            <p:spPr>
              <a:xfrm>
                <a:off x="4892625" y="-3769275"/>
                <a:ext cx="543600" cy="194475"/>
              </a:xfrm>
              <a:custGeom>
                <a:avLst/>
                <a:gdLst/>
                <a:ahLst/>
                <a:cxnLst/>
                <a:rect l="l" t="t" r="r" b="b"/>
                <a:pathLst>
                  <a:path w="21744" h="7779" extrusionOk="0">
                    <a:moveTo>
                      <a:pt x="10783" y="7182"/>
                    </a:moveTo>
                    <a:cubicBezTo>
                      <a:pt x="10663" y="7122"/>
                      <a:pt x="10484" y="7102"/>
                      <a:pt x="10464" y="7241"/>
                    </a:cubicBezTo>
                    <a:cubicBezTo>
                      <a:pt x="10464" y="7480"/>
                      <a:pt x="10285" y="7460"/>
                      <a:pt x="10146" y="7540"/>
                    </a:cubicBezTo>
                    <a:cubicBezTo>
                      <a:pt x="10086" y="7460"/>
                      <a:pt x="10027" y="7341"/>
                      <a:pt x="9947" y="7301"/>
                    </a:cubicBezTo>
                    <a:cubicBezTo>
                      <a:pt x="9868" y="7261"/>
                      <a:pt x="9728" y="7261"/>
                      <a:pt x="9629" y="7281"/>
                    </a:cubicBezTo>
                    <a:cubicBezTo>
                      <a:pt x="9470" y="7321"/>
                      <a:pt x="9470" y="7062"/>
                      <a:pt x="9331" y="7142"/>
                    </a:cubicBezTo>
                    <a:cubicBezTo>
                      <a:pt x="9231" y="7202"/>
                      <a:pt x="9191" y="7301"/>
                      <a:pt x="9052" y="7321"/>
                    </a:cubicBezTo>
                    <a:cubicBezTo>
                      <a:pt x="8972" y="7321"/>
                      <a:pt x="8893" y="7361"/>
                      <a:pt x="8833" y="7361"/>
                    </a:cubicBezTo>
                    <a:cubicBezTo>
                      <a:pt x="8455" y="7202"/>
                      <a:pt x="8097" y="7042"/>
                      <a:pt x="7779" y="6903"/>
                    </a:cubicBezTo>
                    <a:cubicBezTo>
                      <a:pt x="7620" y="6983"/>
                      <a:pt x="7481" y="7062"/>
                      <a:pt x="7341" y="7142"/>
                    </a:cubicBezTo>
                    <a:lnTo>
                      <a:pt x="7361" y="7122"/>
                    </a:lnTo>
                    <a:cubicBezTo>
                      <a:pt x="6983" y="6903"/>
                      <a:pt x="6904" y="6883"/>
                      <a:pt x="6585" y="6844"/>
                    </a:cubicBezTo>
                    <a:cubicBezTo>
                      <a:pt x="6426" y="6824"/>
                      <a:pt x="6267" y="6744"/>
                      <a:pt x="6088" y="6744"/>
                    </a:cubicBezTo>
                    <a:cubicBezTo>
                      <a:pt x="5929" y="6724"/>
                      <a:pt x="5750" y="6744"/>
                      <a:pt x="5571" y="6744"/>
                    </a:cubicBezTo>
                    <a:cubicBezTo>
                      <a:pt x="5531" y="6744"/>
                      <a:pt x="5491" y="6704"/>
                      <a:pt x="5451" y="6684"/>
                    </a:cubicBezTo>
                    <a:cubicBezTo>
                      <a:pt x="5511" y="6645"/>
                      <a:pt x="5591" y="6625"/>
                      <a:pt x="5631" y="6565"/>
                    </a:cubicBezTo>
                    <a:cubicBezTo>
                      <a:pt x="5670" y="6545"/>
                      <a:pt x="5650" y="6466"/>
                      <a:pt x="5650" y="6426"/>
                    </a:cubicBezTo>
                    <a:cubicBezTo>
                      <a:pt x="5511" y="6227"/>
                      <a:pt x="5312" y="6386"/>
                      <a:pt x="5153" y="6306"/>
                    </a:cubicBezTo>
                    <a:cubicBezTo>
                      <a:pt x="5133" y="6247"/>
                      <a:pt x="5113" y="6207"/>
                      <a:pt x="5093" y="6107"/>
                    </a:cubicBezTo>
                    <a:cubicBezTo>
                      <a:pt x="5213" y="6107"/>
                      <a:pt x="5312" y="6127"/>
                      <a:pt x="5412" y="6107"/>
                    </a:cubicBezTo>
                    <a:cubicBezTo>
                      <a:pt x="5491" y="6068"/>
                      <a:pt x="5631" y="6088"/>
                      <a:pt x="5670" y="5909"/>
                    </a:cubicBezTo>
                    <a:cubicBezTo>
                      <a:pt x="5571" y="5889"/>
                      <a:pt x="5471" y="5869"/>
                      <a:pt x="5372" y="5869"/>
                    </a:cubicBezTo>
                    <a:cubicBezTo>
                      <a:pt x="5272" y="5849"/>
                      <a:pt x="5193" y="5869"/>
                      <a:pt x="5113" y="5869"/>
                    </a:cubicBezTo>
                    <a:cubicBezTo>
                      <a:pt x="4994" y="5670"/>
                      <a:pt x="4994" y="5670"/>
                      <a:pt x="4835" y="5789"/>
                    </a:cubicBezTo>
                    <a:cubicBezTo>
                      <a:pt x="4875" y="5869"/>
                      <a:pt x="4914" y="5948"/>
                      <a:pt x="4934" y="6028"/>
                    </a:cubicBezTo>
                    <a:cubicBezTo>
                      <a:pt x="4954" y="6048"/>
                      <a:pt x="4875" y="6088"/>
                      <a:pt x="4835" y="6107"/>
                    </a:cubicBezTo>
                    <a:lnTo>
                      <a:pt x="4855" y="6127"/>
                    </a:lnTo>
                    <a:cubicBezTo>
                      <a:pt x="4775" y="6068"/>
                      <a:pt x="4676" y="6008"/>
                      <a:pt x="4576" y="5988"/>
                    </a:cubicBezTo>
                    <a:cubicBezTo>
                      <a:pt x="4477" y="5968"/>
                      <a:pt x="4457" y="5889"/>
                      <a:pt x="4397" y="5829"/>
                    </a:cubicBezTo>
                    <a:cubicBezTo>
                      <a:pt x="4318" y="5710"/>
                      <a:pt x="4258" y="5769"/>
                      <a:pt x="4198" y="5988"/>
                    </a:cubicBezTo>
                    <a:cubicBezTo>
                      <a:pt x="4099" y="5968"/>
                      <a:pt x="4019" y="5928"/>
                      <a:pt x="3940" y="5928"/>
                    </a:cubicBezTo>
                    <a:cubicBezTo>
                      <a:pt x="3860" y="5948"/>
                      <a:pt x="3780" y="5988"/>
                      <a:pt x="3701" y="5988"/>
                    </a:cubicBezTo>
                    <a:cubicBezTo>
                      <a:pt x="3522" y="6008"/>
                      <a:pt x="3502" y="5849"/>
                      <a:pt x="3422" y="5710"/>
                    </a:cubicBezTo>
                    <a:cubicBezTo>
                      <a:pt x="3363" y="5749"/>
                      <a:pt x="3323" y="5809"/>
                      <a:pt x="3263" y="5849"/>
                    </a:cubicBezTo>
                    <a:cubicBezTo>
                      <a:pt x="3223" y="5869"/>
                      <a:pt x="3164" y="5849"/>
                      <a:pt x="3124" y="5849"/>
                    </a:cubicBezTo>
                    <a:cubicBezTo>
                      <a:pt x="3124" y="5809"/>
                      <a:pt x="3124" y="5769"/>
                      <a:pt x="3124" y="5710"/>
                    </a:cubicBezTo>
                    <a:cubicBezTo>
                      <a:pt x="3124" y="5690"/>
                      <a:pt x="3144" y="5650"/>
                      <a:pt x="3164" y="5610"/>
                    </a:cubicBezTo>
                    <a:cubicBezTo>
                      <a:pt x="2945" y="5550"/>
                      <a:pt x="2686" y="5550"/>
                      <a:pt x="2567" y="5292"/>
                    </a:cubicBezTo>
                    <a:cubicBezTo>
                      <a:pt x="2388" y="5252"/>
                      <a:pt x="2209" y="5192"/>
                      <a:pt x="2030" y="5153"/>
                    </a:cubicBezTo>
                    <a:cubicBezTo>
                      <a:pt x="1970" y="5033"/>
                      <a:pt x="2070" y="4993"/>
                      <a:pt x="2149" y="4934"/>
                    </a:cubicBezTo>
                    <a:cubicBezTo>
                      <a:pt x="2010" y="4974"/>
                      <a:pt x="1851" y="4814"/>
                      <a:pt x="1732" y="4993"/>
                    </a:cubicBezTo>
                    <a:cubicBezTo>
                      <a:pt x="1652" y="5113"/>
                      <a:pt x="1533" y="5033"/>
                      <a:pt x="1453" y="4974"/>
                    </a:cubicBezTo>
                    <a:cubicBezTo>
                      <a:pt x="1334" y="4874"/>
                      <a:pt x="1234" y="4735"/>
                      <a:pt x="1135" y="4616"/>
                    </a:cubicBezTo>
                    <a:cubicBezTo>
                      <a:pt x="1175" y="4536"/>
                      <a:pt x="1194" y="4456"/>
                      <a:pt x="1254" y="4357"/>
                    </a:cubicBezTo>
                    <a:cubicBezTo>
                      <a:pt x="1035" y="4456"/>
                      <a:pt x="856" y="4417"/>
                      <a:pt x="657" y="4297"/>
                    </a:cubicBezTo>
                    <a:cubicBezTo>
                      <a:pt x="777" y="4238"/>
                      <a:pt x="876" y="4178"/>
                      <a:pt x="996" y="4098"/>
                    </a:cubicBezTo>
                    <a:cubicBezTo>
                      <a:pt x="816" y="3919"/>
                      <a:pt x="618" y="4118"/>
                      <a:pt x="458" y="3999"/>
                    </a:cubicBezTo>
                    <a:cubicBezTo>
                      <a:pt x="478" y="3820"/>
                      <a:pt x="439" y="3641"/>
                      <a:pt x="299" y="3521"/>
                    </a:cubicBezTo>
                    <a:cubicBezTo>
                      <a:pt x="140" y="3382"/>
                      <a:pt x="100" y="3203"/>
                      <a:pt x="80" y="2984"/>
                    </a:cubicBezTo>
                    <a:cubicBezTo>
                      <a:pt x="80" y="2686"/>
                      <a:pt x="21" y="2388"/>
                      <a:pt x="1" y="2069"/>
                    </a:cubicBezTo>
                    <a:cubicBezTo>
                      <a:pt x="1" y="1831"/>
                      <a:pt x="1" y="1552"/>
                      <a:pt x="80" y="1333"/>
                    </a:cubicBezTo>
                    <a:cubicBezTo>
                      <a:pt x="240" y="975"/>
                      <a:pt x="379" y="617"/>
                      <a:pt x="657" y="319"/>
                    </a:cubicBezTo>
                    <a:cubicBezTo>
                      <a:pt x="876" y="80"/>
                      <a:pt x="1175" y="0"/>
                      <a:pt x="1493" y="20"/>
                    </a:cubicBezTo>
                    <a:cubicBezTo>
                      <a:pt x="1672" y="20"/>
                      <a:pt x="1851" y="60"/>
                      <a:pt x="2010" y="140"/>
                    </a:cubicBezTo>
                    <a:cubicBezTo>
                      <a:pt x="2388" y="319"/>
                      <a:pt x="2746" y="518"/>
                      <a:pt x="3104" y="736"/>
                    </a:cubicBezTo>
                    <a:cubicBezTo>
                      <a:pt x="3243" y="816"/>
                      <a:pt x="3323" y="975"/>
                      <a:pt x="3442" y="1075"/>
                    </a:cubicBezTo>
                    <a:cubicBezTo>
                      <a:pt x="3800" y="1353"/>
                      <a:pt x="4158" y="1632"/>
                      <a:pt x="4497" y="1910"/>
                    </a:cubicBezTo>
                    <a:cubicBezTo>
                      <a:pt x="4616" y="2010"/>
                      <a:pt x="4676" y="2129"/>
                      <a:pt x="4795" y="2248"/>
                    </a:cubicBezTo>
                    <a:cubicBezTo>
                      <a:pt x="4914" y="2288"/>
                      <a:pt x="5093" y="2328"/>
                      <a:pt x="5272" y="2368"/>
                    </a:cubicBezTo>
                    <a:cubicBezTo>
                      <a:pt x="5372" y="2407"/>
                      <a:pt x="5491" y="2447"/>
                      <a:pt x="5551" y="2527"/>
                    </a:cubicBezTo>
                    <a:cubicBezTo>
                      <a:pt x="5829" y="2845"/>
                      <a:pt x="6227" y="2905"/>
                      <a:pt x="6585" y="3044"/>
                    </a:cubicBezTo>
                    <a:cubicBezTo>
                      <a:pt x="6645" y="3084"/>
                      <a:pt x="6725" y="3084"/>
                      <a:pt x="6784" y="3124"/>
                    </a:cubicBezTo>
                    <a:cubicBezTo>
                      <a:pt x="7023" y="3243"/>
                      <a:pt x="7262" y="3382"/>
                      <a:pt x="7500" y="3502"/>
                    </a:cubicBezTo>
                    <a:cubicBezTo>
                      <a:pt x="7759" y="3601"/>
                      <a:pt x="8018" y="3700"/>
                      <a:pt x="8276" y="3760"/>
                    </a:cubicBezTo>
                    <a:cubicBezTo>
                      <a:pt x="8575" y="3860"/>
                      <a:pt x="8793" y="4138"/>
                      <a:pt x="9152" y="4158"/>
                    </a:cubicBezTo>
                    <a:cubicBezTo>
                      <a:pt x="9450" y="4178"/>
                      <a:pt x="9728" y="4297"/>
                      <a:pt x="10027" y="4397"/>
                    </a:cubicBezTo>
                    <a:cubicBezTo>
                      <a:pt x="10723" y="4596"/>
                      <a:pt x="11419" y="4755"/>
                      <a:pt x="12116" y="4934"/>
                    </a:cubicBezTo>
                    <a:cubicBezTo>
                      <a:pt x="12852" y="5153"/>
                      <a:pt x="13588" y="5332"/>
                      <a:pt x="14363" y="5431"/>
                    </a:cubicBezTo>
                    <a:cubicBezTo>
                      <a:pt x="14403" y="5431"/>
                      <a:pt x="14443" y="5431"/>
                      <a:pt x="14463" y="5451"/>
                    </a:cubicBezTo>
                    <a:cubicBezTo>
                      <a:pt x="14801" y="5650"/>
                      <a:pt x="15199" y="5550"/>
                      <a:pt x="15557" y="5670"/>
                    </a:cubicBezTo>
                    <a:cubicBezTo>
                      <a:pt x="15597" y="5690"/>
                      <a:pt x="15656" y="5710"/>
                      <a:pt x="15716" y="5690"/>
                    </a:cubicBezTo>
                    <a:cubicBezTo>
                      <a:pt x="16213" y="5511"/>
                      <a:pt x="16711" y="5730"/>
                      <a:pt x="17208" y="5670"/>
                    </a:cubicBezTo>
                    <a:cubicBezTo>
                      <a:pt x="17447" y="5630"/>
                      <a:pt x="17705" y="5690"/>
                      <a:pt x="17964" y="5670"/>
                    </a:cubicBezTo>
                    <a:cubicBezTo>
                      <a:pt x="18362" y="5630"/>
                      <a:pt x="18740" y="5789"/>
                      <a:pt x="19138" y="5789"/>
                    </a:cubicBezTo>
                    <a:cubicBezTo>
                      <a:pt x="19217" y="5789"/>
                      <a:pt x="19297" y="5829"/>
                      <a:pt x="19356" y="5809"/>
                    </a:cubicBezTo>
                    <a:cubicBezTo>
                      <a:pt x="19655" y="5670"/>
                      <a:pt x="19933" y="5869"/>
                      <a:pt x="20232" y="5769"/>
                    </a:cubicBezTo>
                    <a:cubicBezTo>
                      <a:pt x="20351" y="5749"/>
                      <a:pt x="20510" y="5769"/>
                      <a:pt x="20610" y="5829"/>
                    </a:cubicBezTo>
                    <a:cubicBezTo>
                      <a:pt x="20888" y="6028"/>
                      <a:pt x="21167" y="5948"/>
                      <a:pt x="21465" y="5869"/>
                    </a:cubicBezTo>
                    <a:cubicBezTo>
                      <a:pt x="21545" y="5849"/>
                      <a:pt x="21624" y="5849"/>
                      <a:pt x="21744" y="5909"/>
                    </a:cubicBezTo>
                    <a:cubicBezTo>
                      <a:pt x="21624" y="5988"/>
                      <a:pt x="21505" y="6068"/>
                      <a:pt x="21366" y="6147"/>
                    </a:cubicBezTo>
                    <a:cubicBezTo>
                      <a:pt x="21445" y="6227"/>
                      <a:pt x="21505" y="6287"/>
                      <a:pt x="21545" y="6346"/>
                    </a:cubicBezTo>
                    <a:cubicBezTo>
                      <a:pt x="21306" y="6446"/>
                      <a:pt x="21087" y="6485"/>
                      <a:pt x="20829" y="6485"/>
                    </a:cubicBezTo>
                    <a:cubicBezTo>
                      <a:pt x="20351" y="6446"/>
                      <a:pt x="19854" y="6585"/>
                      <a:pt x="19396" y="6824"/>
                    </a:cubicBezTo>
                    <a:cubicBezTo>
                      <a:pt x="19277" y="6903"/>
                      <a:pt x="19158" y="6983"/>
                      <a:pt x="19038" y="6804"/>
                    </a:cubicBezTo>
                    <a:cubicBezTo>
                      <a:pt x="19018" y="6804"/>
                      <a:pt x="18959" y="6804"/>
                      <a:pt x="18959" y="6804"/>
                    </a:cubicBezTo>
                    <a:cubicBezTo>
                      <a:pt x="18939" y="7062"/>
                      <a:pt x="18700" y="7023"/>
                      <a:pt x="18541" y="7062"/>
                    </a:cubicBezTo>
                    <a:cubicBezTo>
                      <a:pt x="18382" y="7122"/>
                      <a:pt x="18203" y="7142"/>
                      <a:pt x="18024" y="7142"/>
                    </a:cubicBezTo>
                    <a:cubicBezTo>
                      <a:pt x="17646" y="7142"/>
                      <a:pt x="17268" y="7221"/>
                      <a:pt x="16910" y="7281"/>
                    </a:cubicBezTo>
                    <a:cubicBezTo>
                      <a:pt x="16571" y="7341"/>
                      <a:pt x="16233" y="7460"/>
                      <a:pt x="15855" y="7321"/>
                    </a:cubicBezTo>
                    <a:cubicBezTo>
                      <a:pt x="15796" y="7301"/>
                      <a:pt x="15656" y="7400"/>
                      <a:pt x="15557" y="7381"/>
                    </a:cubicBezTo>
                    <a:cubicBezTo>
                      <a:pt x="15438" y="7361"/>
                      <a:pt x="15318" y="7202"/>
                      <a:pt x="15259" y="7460"/>
                    </a:cubicBezTo>
                    <a:cubicBezTo>
                      <a:pt x="15259" y="7480"/>
                      <a:pt x="15179" y="7480"/>
                      <a:pt x="15159" y="7460"/>
                    </a:cubicBezTo>
                    <a:cubicBezTo>
                      <a:pt x="15000" y="7361"/>
                      <a:pt x="14881" y="7460"/>
                      <a:pt x="14761" y="7520"/>
                    </a:cubicBezTo>
                    <a:cubicBezTo>
                      <a:pt x="14602" y="7420"/>
                      <a:pt x="14463" y="7281"/>
                      <a:pt x="14304" y="7241"/>
                    </a:cubicBezTo>
                    <a:cubicBezTo>
                      <a:pt x="14145" y="7202"/>
                      <a:pt x="13966" y="7241"/>
                      <a:pt x="13787" y="7281"/>
                    </a:cubicBezTo>
                    <a:cubicBezTo>
                      <a:pt x="13707" y="7301"/>
                      <a:pt x="13647" y="7381"/>
                      <a:pt x="13588" y="7440"/>
                    </a:cubicBezTo>
                    <a:cubicBezTo>
                      <a:pt x="13409" y="7619"/>
                      <a:pt x="13389" y="7619"/>
                      <a:pt x="13210" y="7440"/>
                    </a:cubicBezTo>
                    <a:cubicBezTo>
                      <a:pt x="13170" y="7400"/>
                      <a:pt x="13150" y="7361"/>
                      <a:pt x="13110" y="7321"/>
                    </a:cubicBezTo>
                    <a:cubicBezTo>
                      <a:pt x="13090" y="7301"/>
                      <a:pt x="13070" y="7301"/>
                      <a:pt x="13011" y="7281"/>
                    </a:cubicBezTo>
                    <a:cubicBezTo>
                      <a:pt x="12951" y="7341"/>
                      <a:pt x="12871" y="7400"/>
                      <a:pt x="12812" y="7480"/>
                    </a:cubicBezTo>
                    <a:cubicBezTo>
                      <a:pt x="12732" y="7560"/>
                      <a:pt x="12673" y="7580"/>
                      <a:pt x="12573" y="7560"/>
                    </a:cubicBezTo>
                    <a:cubicBezTo>
                      <a:pt x="12374" y="7480"/>
                      <a:pt x="12314" y="7639"/>
                      <a:pt x="12215" y="7778"/>
                    </a:cubicBezTo>
                    <a:cubicBezTo>
                      <a:pt x="12155" y="7759"/>
                      <a:pt x="12096" y="7739"/>
                      <a:pt x="12036" y="7739"/>
                    </a:cubicBezTo>
                    <a:cubicBezTo>
                      <a:pt x="11738" y="7739"/>
                      <a:pt x="11499" y="7619"/>
                      <a:pt x="11320" y="7400"/>
                    </a:cubicBezTo>
                    <a:cubicBezTo>
                      <a:pt x="11280" y="7361"/>
                      <a:pt x="11220" y="7341"/>
                      <a:pt x="11181" y="7321"/>
                    </a:cubicBezTo>
                    <a:cubicBezTo>
                      <a:pt x="11220" y="7261"/>
                      <a:pt x="11280" y="7162"/>
                      <a:pt x="11260" y="7142"/>
                    </a:cubicBezTo>
                    <a:cubicBezTo>
                      <a:pt x="11220" y="7082"/>
                      <a:pt x="11121" y="7023"/>
                      <a:pt x="11061" y="7042"/>
                    </a:cubicBezTo>
                    <a:cubicBezTo>
                      <a:pt x="10962" y="7062"/>
                      <a:pt x="10862" y="7122"/>
                      <a:pt x="10763" y="7182"/>
                    </a:cubicBezTo>
                    <a:close/>
                    <a:moveTo>
                      <a:pt x="1811" y="2586"/>
                    </a:moveTo>
                    <a:cubicBezTo>
                      <a:pt x="1811" y="2606"/>
                      <a:pt x="1831" y="2626"/>
                      <a:pt x="1831" y="2646"/>
                    </a:cubicBezTo>
                    <a:cubicBezTo>
                      <a:pt x="1831" y="2606"/>
                      <a:pt x="1811" y="2586"/>
                      <a:pt x="1811" y="2567"/>
                    </a:cubicBezTo>
                    <a:cubicBezTo>
                      <a:pt x="1771" y="2586"/>
                      <a:pt x="1751" y="2606"/>
                      <a:pt x="1732" y="2606"/>
                    </a:cubicBezTo>
                    <a:cubicBezTo>
                      <a:pt x="1732" y="2586"/>
                      <a:pt x="1732" y="2567"/>
                      <a:pt x="1732" y="2527"/>
                    </a:cubicBezTo>
                    <a:cubicBezTo>
                      <a:pt x="1751" y="2547"/>
                      <a:pt x="1791" y="2567"/>
                      <a:pt x="1811" y="2586"/>
                    </a:cubicBezTo>
                    <a:close/>
                    <a:moveTo>
                      <a:pt x="2706" y="5033"/>
                    </a:moveTo>
                    <a:cubicBezTo>
                      <a:pt x="2706" y="5073"/>
                      <a:pt x="2726" y="5093"/>
                      <a:pt x="2746" y="5133"/>
                    </a:cubicBezTo>
                    <a:cubicBezTo>
                      <a:pt x="2746" y="5133"/>
                      <a:pt x="2786" y="5133"/>
                      <a:pt x="2786" y="5133"/>
                    </a:cubicBezTo>
                    <a:cubicBezTo>
                      <a:pt x="2786" y="5113"/>
                      <a:pt x="2786" y="5073"/>
                      <a:pt x="2786" y="5053"/>
                    </a:cubicBezTo>
                    <a:cubicBezTo>
                      <a:pt x="2746" y="5053"/>
                      <a:pt x="2726" y="5053"/>
                      <a:pt x="2686" y="5053"/>
                    </a:cubicBezTo>
                    <a:cubicBezTo>
                      <a:pt x="2686" y="5013"/>
                      <a:pt x="2706" y="4993"/>
                      <a:pt x="2706" y="4954"/>
                    </a:cubicBezTo>
                    <a:cubicBezTo>
                      <a:pt x="2686" y="4934"/>
                      <a:pt x="2667" y="4934"/>
                      <a:pt x="2647" y="4914"/>
                    </a:cubicBezTo>
                    <a:cubicBezTo>
                      <a:pt x="2647" y="4934"/>
                      <a:pt x="2627" y="4954"/>
                      <a:pt x="2647" y="4974"/>
                    </a:cubicBezTo>
                    <a:cubicBezTo>
                      <a:pt x="2647" y="4993"/>
                      <a:pt x="2686" y="5013"/>
                      <a:pt x="2706" y="5033"/>
                    </a:cubicBezTo>
                    <a:close/>
                    <a:moveTo>
                      <a:pt x="1751" y="1214"/>
                    </a:moveTo>
                    <a:cubicBezTo>
                      <a:pt x="1533" y="1313"/>
                      <a:pt x="1533" y="1313"/>
                      <a:pt x="1592" y="1453"/>
                    </a:cubicBezTo>
                    <a:cubicBezTo>
                      <a:pt x="1632" y="1393"/>
                      <a:pt x="1672" y="1333"/>
                      <a:pt x="1751" y="1214"/>
                    </a:cubicBezTo>
                    <a:close/>
                    <a:moveTo>
                      <a:pt x="11877" y="7400"/>
                    </a:moveTo>
                    <a:cubicBezTo>
                      <a:pt x="11897" y="7361"/>
                      <a:pt x="11917" y="7341"/>
                      <a:pt x="11956" y="7321"/>
                    </a:cubicBezTo>
                    <a:cubicBezTo>
                      <a:pt x="11917" y="7301"/>
                      <a:pt x="11877" y="7261"/>
                      <a:pt x="11837" y="7221"/>
                    </a:cubicBezTo>
                    <a:cubicBezTo>
                      <a:pt x="11817" y="7241"/>
                      <a:pt x="11777" y="7281"/>
                      <a:pt x="11757" y="7321"/>
                    </a:cubicBezTo>
                    <a:cubicBezTo>
                      <a:pt x="11797" y="7341"/>
                      <a:pt x="11837" y="7381"/>
                      <a:pt x="11877" y="7400"/>
                    </a:cubicBezTo>
                    <a:close/>
                    <a:moveTo>
                      <a:pt x="20411" y="6048"/>
                    </a:moveTo>
                    <a:cubicBezTo>
                      <a:pt x="20371" y="6048"/>
                      <a:pt x="20331" y="6048"/>
                      <a:pt x="20311" y="6048"/>
                    </a:cubicBezTo>
                    <a:cubicBezTo>
                      <a:pt x="20311" y="6048"/>
                      <a:pt x="20331" y="6048"/>
                      <a:pt x="20351" y="6048"/>
                    </a:cubicBezTo>
                    <a:cubicBezTo>
                      <a:pt x="20371" y="6068"/>
                      <a:pt x="20391" y="6048"/>
                      <a:pt x="20411" y="6048"/>
                    </a:cubicBezTo>
                    <a:cubicBezTo>
                      <a:pt x="20411" y="6048"/>
                      <a:pt x="20411" y="6048"/>
                      <a:pt x="20411" y="6048"/>
                    </a:cubicBezTo>
                    <a:close/>
                    <a:moveTo>
                      <a:pt x="16014" y="7082"/>
                    </a:moveTo>
                    <a:cubicBezTo>
                      <a:pt x="16054" y="7102"/>
                      <a:pt x="16094" y="7142"/>
                      <a:pt x="16114" y="7142"/>
                    </a:cubicBezTo>
                    <a:cubicBezTo>
                      <a:pt x="16154" y="7122"/>
                      <a:pt x="16174" y="7062"/>
                      <a:pt x="16194" y="7023"/>
                    </a:cubicBezTo>
                    <a:cubicBezTo>
                      <a:pt x="16154" y="7023"/>
                      <a:pt x="16114" y="6983"/>
                      <a:pt x="16074" y="6983"/>
                    </a:cubicBezTo>
                    <a:cubicBezTo>
                      <a:pt x="16054" y="6983"/>
                      <a:pt x="16034" y="7042"/>
                      <a:pt x="16014" y="7082"/>
                    </a:cubicBezTo>
                    <a:close/>
                    <a:moveTo>
                      <a:pt x="3184" y="5073"/>
                    </a:moveTo>
                    <a:cubicBezTo>
                      <a:pt x="3184" y="5053"/>
                      <a:pt x="3164" y="5053"/>
                      <a:pt x="3164" y="5053"/>
                    </a:cubicBezTo>
                    <a:cubicBezTo>
                      <a:pt x="3104" y="5053"/>
                      <a:pt x="3044" y="5073"/>
                      <a:pt x="2985" y="5093"/>
                    </a:cubicBezTo>
                    <a:cubicBezTo>
                      <a:pt x="2985" y="5093"/>
                      <a:pt x="2985" y="5133"/>
                      <a:pt x="2985" y="5133"/>
                    </a:cubicBezTo>
                    <a:cubicBezTo>
                      <a:pt x="3044" y="5133"/>
                      <a:pt x="3104" y="5133"/>
                      <a:pt x="3164" y="5113"/>
                    </a:cubicBezTo>
                    <a:cubicBezTo>
                      <a:pt x="3184" y="5113"/>
                      <a:pt x="3184" y="5093"/>
                      <a:pt x="3184" y="5073"/>
                    </a:cubicBezTo>
                    <a:close/>
                    <a:moveTo>
                      <a:pt x="18123" y="6943"/>
                    </a:moveTo>
                    <a:cubicBezTo>
                      <a:pt x="18103" y="6963"/>
                      <a:pt x="18083" y="6983"/>
                      <a:pt x="18063" y="7003"/>
                    </a:cubicBezTo>
                    <a:cubicBezTo>
                      <a:pt x="18083" y="7023"/>
                      <a:pt x="18103" y="7042"/>
                      <a:pt x="18103" y="7042"/>
                    </a:cubicBezTo>
                    <a:cubicBezTo>
                      <a:pt x="18123" y="7003"/>
                      <a:pt x="18143" y="6983"/>
                      <a:pt x="18163" y="6963"/>
                    </a:cubicBezTo>
                    <a:cubicBezTo>
                      <a:pt x="18163" y="6963"/>
                      <a:pt x="18143" y="6943"/>
                      <a:pt x="18123" y="6943"/>
                    </a:cubicBezTo>
                    <a:close/>
                    <a:moveTo>
                      <a:pt x="15119" y="7042"/>
                    </a:moveTo>
                    <a:lnTo>
                      <a:pt x="15219" y="7042"/>
                    </a:lnTo>
                    <a:lnTo>
                      <a:pt x="15219" y="7003"/>
                    </a:lnTo>
                    <a:cubicBezTo>
                      <a:pt x="15179" y="7003"/>
                      <a:pt x="15139" y="7003"/>
                      <a:pt x="15119" y="7003"/>
                    </a:cubicBezTo>
                    <a:close/>
                    <a:moveTo>
                      <a:pt x="11877" y="6883"/>
                    </a:moveTo>
                    <a:cubicBezTo>
                      <a:pt x="11837" y="6863"/>
                      <a:pt x="11817" y="6844"/>
                      <a:pt x="11797" y="6824"/>
                    </a:cubicBezTo>
                    <a:cubicBezTo>
                      <a:pt x="11777" y="6844"/>
                      <a:pt x="11738" y="6883"/>
                      <a:pt x="11698" y="6923"/>
                    </a:cubicBezTo>
                    <a:cubicBezTo>
                      <a:pt x="11738" y="6943"/>
                      <a:pt x="11757" y="6963"/>
                      <a:pt x="11777" y="6963"/>
                    </a:cubicBezTo>
                    <a:cubicBezTo>
                      <a:pt x="11817" y="6943"/>
                      <a:pt x="11837" y="6903"/>
                      <a:pt x="11877" y="6883"/>
                    </a:cubicBezTo>
                    <a:close/>
                    <a:moveTo>
                      <a:pt x="9669" y="6923"/>
                    </a:moveTo>
                    <a:cubicBezTo>
                      <a:pt x="9669" y="6903"/>
                      <a:pt x="9649" y="6863"/>
                      <a:pt x="9629" y="6863"/>
                    </a:cubicBezTo>
                    <a:cubicBezTo>
                      <a:pt x="9609" y="6844"/>
                      <a:pt x="9569" y="6883"/>
                      <a:pt x="9549" y="6883"/>
                    </a:cubicBezTo>
                    <a:lnTo>
                      <a:pt x="9609" y="6983"/>
                    </a:lnTo>
                    <a:cubicBezTo>
                      <a:pt x="9629" y="6963"/>
                      <a:pt x="9649" y="6943"/>
                      <a:pt x="9669" y="6923"/>
                    </a:cubicBezTo>
                    <a:close/>
                    <a:moveTo>
                      <a:pt x="5969" y="6545"/>
                    </a:moveTo>
                    <a:cubicBezTo>
                      <a:pt x="5989" y="6525"/>
                      <a:pt x="6028" y="6525"/>
                      <a:pt x="6048" y="6525"/>
                    </a:cubicBezTo>
                    <a:cubicBezTo>
                      <a:pt x="6048" y="6505"/>
                      <a:pt x="6048" y="6485"/>
                      <a:pt x="6028" y="6485"/>
                    </a:cubicBezTo>
                    <a:cubicBezTo>
                      <a:pt x="6008" y="6466"/>
                      <a:pt x="5969" y="6466"/>
                      <a:pt x="5949" y="6466"/>
                    </a:cubicBezTo>
                    <a:cubicBezTo>
                      <a:pt x="5949" y="6485"/>
                      <a:pt x="5949" y="6505"/>
                      <a:pt x="5969" y="6545"/>
                    </a:cubicBezTo>
                    <a:close/>
                    <a:moveTo>
                      <a:pt x="4198" y="5471"/>
                    </a:moveTo>
                    <a:cubicBezTo>
                      <a:pt x="4218" y="5491"/>
                      <a:pt x="4238" y="5531"/>
                      <a:pt x="4258" y="5550"/>
                    </a:cubicBezTo>
                    <a:cubicBezTo>
                      <a:pt x="4278" y="5550"/>
                      <a:pt x="4318" y="5531"/>
                      <a:pt x="4337" y="5531"/>
                    </a:cubicBezTo>
                    <a:cubicBezTo>
                      <a:pt x="4318" y="5491"/>
                      <a:pt x="4298" y="5451"/>
                      <a:pt x="4278" y="5411"/>
                    </a:cubicBezTo>
                    <a:cubicBezTo>
                      <a:pt x="4258" y="5431"/>
                      <a:pt x="4238" y="5451"/>
                      <a:pt x="4198" y="5471"/>
                    </a:cubicBezTo>
                    <a:close/>
                    <a:moveTo>
                      <a:pt x="3721" y="3820"/>
                    </a:moveTo>
                    <a:cubicBezTo>
                      <a:pt x="3721" y="3800"/>
                      <a:pt x="3741" y="3780"/>
                      <a:pt x="3761" y="3760"/>
                    </a:cubicBezTo>
                    <a:cubicBezTo>
                      <a:pt x="3761" y="3760"/>
                      <a:pt x="3741" y="3720"/>
                      <a:pt x="3721" y="3720"/>
                    </a:cubicBezTo>
                    <a:cubicBezTo>
                      <a:pt x="3701" y="3740"/>
                      <a:pt x="3681" y="3740"/>
                      <a:pt x="3641" y="3760"/>
                    </a:cubicBezTo>
                    <a:cubicBezTo>
                      <a:pt x="3661" y="3780"/>
                      <a:pt x="3681" y="3800"/>
                      <a:pt x="3721" y="3820"/>
                    </a:cubicBezTo>
                    <a:close/>
                    <a:moveTo>
                      <a:pt x="19535" y="6525"/>
                    </a:moveTo>
                    <a:cubicBezTo>
                      <a:pt x="19555" y="6505"/>
                      <a:pt x="19575" y="6485"/>
                      <a:pt x="19595" y="6446"/>
                    </a:cubicBezTo>
                    <a:cubicBezTo>
                      <a:pt x="19595" y="6446"/>
                      <a:pt x="19575" y="6426"/>
                      <a:pt x="19555" y="6406"/>
                    </a:cubicBezTo>
                    <a:cubicBezTo>
                      <a:pt x="19535" y="6446"/>
                      <a:pt x="19516" y="6466"/>
                      <a:pt x="19516" y="6505"/>
                    </a:cubicBezTo>
                    <a:cubicBezTo>
                      <a:pt x="19496" y="6505"/>
                      <a:pt x="19535" y="6525"/>
                      <a:pt x="19535" y="6525"/>
                    </a:cubicBezTo>
                    <a:close/>
                    <a:moveTo>
                      <a:pt x="17327" y="7023"/>
                    </a:moveTo>
                    <a:lnTo>
                      <a:pt x="17288" y="7023"/>
                    </a:lnTo>
                    <a:lnTo>
                      <a:pt x="17327" y="7042"/>
                    </a:lnTo>
                    <a:close/>
                    <a:moveTo>
                      <a:pt x="12255" y="7122"/>
                    </a:moveTo>
                    <a:cubicBezTo>
                      <a:pt x="12275" y="7142"/>
                      <a:pt x="12295" y="7142"/>
                      <a:pt x="12314" y="7142"/>
                    </a:cubicBezTo>
                    <a:cubicBezTo>
                      <a:pt x="12314" y="7142"/>
                      <a:pt x="12314" y="7122"/>
                      <a:pt x="12295" y="7122"/>
                    </a:cubicBezTo>
                    <a:cubicBezTo>
                      <a:pt x="12295" y="7122"/>
                      <a:pt x="12275" y="7122"/>
                      <a:pt x="12255" y="7122"/>
                    </a:cubicBezTo>
                    <a:close/>
                    <a:moveTo>
                      <a:pt x="10823" y="6844"/>
                    </a:moveTo>
                    <a:cubicBezTo>
                      <a:pt x="10842" y="6844"/>
                      <a:pt x="10882" y="6824"/>
                      <a:pt x="10902" y="6824"/>
                    </a:cubicBezTo>
                    <a:cubicBezTo>
                      <a:pt x="10882" y="6804"/>
                      <a:pt x="10882" y="6784"/>
                      <a:pt x="10882" y="6784"/>
                    </a:cubicBezTo>
                    <a:cubicBezTo>
                      <a:pt x="10842" y="6784"/>
                      <a:pt x="10823" y="6804"/>
                      <a:pt x="10783" y="6804"/>
                    </a:cubicBezTo>
                    <a:cubicBezTo>
                      <a:pt x="10803" y="6824"/>
                      <a:pt x="10803" y="6824"/>
                      <a:pt x="10823" y="6844"/>
                    </a:cubicBezTo>
                    <a:close/>
                    <a:moveTo>
                      <a:pt x="3820" y="5511"/>
                    </a:moveTo>
                    <a:cubicBezTo>
                      <a:pt x="3860" y="5511"/>
                      <a:pt x="3880" y="5531"/>
                      <a:pt x="3920" y="5550"/>
                    </a:cubicBezTo>
                    <a:cubicBezTo>
                      <a:pt x="3920" y="5550"/>
                      <a:pt x="3940" y="5531"/>
                      <a:pt x="3940" y="5511"/>
                    </a:cubicBezTo>
                    <a:cubicBezTo>
                      <a:pt x="3940" y="5491"/>
                      <a:pt x="3920" y="5471"/>
                      <a:pt x="3900" y="5471"/>
                    </a:cubicBezTo>
                    <a:cubicBezTo>
                      <a:pt x="3880" y="5471"/>
                      <a:pt x="3860" y="5491"/>
                      <a:pt x="3820" y="5511"/>
                    </a:cubicBezTo>
                    <a:close/>
                    <a:moveTo>
                      <a:pt x="3403" y="5192"/>
                    </a:moveTo>
                    <a:cubicBezTo>
                      <a:pt x="3422" y="5212"/>
                      <a:pt x="3442" y="5212"/>
                      <a:pt x="3462" y="5212"/>
                    </a:cubicBezTo>
                    <a:cubicBezTo>
                      <a:pt x="3442" y="5192"/>
                      <a:pt x="3442" y="5173"/>
                      <a:pt x="3442" y="5153"/>
                    </a:cubicBezTo>
                    <a:cubicBezTo>
                      <a:pt x="3442" y="5153"/>
                      <a:pt x="3422" y="5153"/>
                      <a:pt x="3403" y="5153"/>
                    </a:cubicBezTo>
                    <a:cubicBezTo>
                      <a:pt x="3403" y="5173"/>
                      <a:pt x="3403" y="5192"/>
                      <a:pt x="3403" y="5192"/>
                    </a:cubicBezTo>
                    <a:close/>
                    <a:moveTo>
                      <a:pt x="2189" y="1492"/>
                    </a:moveTo>
                    <a:cubicBezTo>
                      <a:pt x="2189" y="1492"/>
                      <a:pt x="2209" y="1492"/>
                      <a:pt x="2229" y="1472"/>
                    </a:cubicBezTo>
                    <a:cubicBezTo>
                      <a:pt x="2209" y="1472"/>
                      <a:pt x="2209" y="1453"/>
                      <a:pt x="2209" y="1453"/>
                    </a:cubicBezTo>
                    <a:cubicBezTo>
                      <a:pt x="2189" y="1453"/>
                      <a:pt x="2169" y="1472"/>
                      <a:pt x="2149" y="1492"/>
                    </a:cubicBezTo>
                    <a:cubicBezTo>
                      <a:pt x="2149" y="1492"/>
                      <a:pt x="2169" y="1492"/>
                      <a:pt x="2189" y="1492"/>
                    </a:cubicBezTo>
                    <a:close/>
                    <a:moveTo>
                      <a:pt x="1851" y="1413"/>
                    </a:moveTo>
                    <a:cubicBezTo>
                      <a:pt x="1851" y="1453"/>
                      <a:pt x="1871" y="1472"/>
                      <a:pt x="1891" y="1492"/>
                    </a:cubicBezTo>
                    <a:cubicBezTo>
                      <a:pt x="1911" y="1472"/>
                      <a:pt x="1930" y="1453"/>
                      <a:pt x="1930" y="1433"/>
                    </a:cubicBezTo>
                    <a:cubicBezTo>
                      <a:pt x="1930" y="1393"/>
                      <a:pt x="1911" y="1373"/>
                      <a:pt x="1891" y="1353"/>
                    </a:cubicBezTo>
                    <a:cubicBezTo>
                      <a:pt x="1871" y="1373"/>
                      <a:pt x="1871" y="1393"/>
                      <a:pt x="1851" y="1413"/>
                    </a:cubicBezTo>
                    <a:close/>
                    <a:moveTo>
                      <a:pt x="1334" y="1393"/>
                    </a:moveTo>
                    <a:cubicBezTo>
                      <a:pt x="1373" y="1393"/>
                      <a:pt x="1393" y="1373"/>
                      <a:pt x="1413" y="1353"/>
                    </a:cubicBezTo>
                    <a:cubicBezTo>
                      <a:pt x="1393" y="1333"/>
                      <a:pt x="1393" y="1313"/>
                      <a:pt x="1393" y="1313"/>
                    </a:cubicBezTo>
                    <a:cubicBezTo>
                      <a:pt x="1354" y="1313"/>
                      <a:pt x="1334" y="1333"/>
                      <a:pt x="1314" y="1333"/>
                    </a:cubicBezTo>
                    <a:cubicBezTo>
                      <a:pt x="1314" y="1353"/>
                      <a:pt x="1334" y="1373"/>
                      <a:pt x="1334" y="1393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840;p16">
                <a:extLst>
                  <a:ext uri="{FF2B5EF4-FFF2-40B4-BE49-F238E27FC236}">
                    <a16:creationId xmlns:a16="http://schemas.microsoft.com/office/drawing/2014/main" id="{8B5CC158-2E55-1996-1A76-D165BDAA0ABC}"/>
                  </a:ext>
                </a:extLst>
              </p:cNvPr>
              <p:cNvSpPr/>
              <p:nvPr/>
            </p:nvSpPr>
            <p:spPr>
              <a:xfrm>
                <a:off x="5253200" y="-3790650"/>
                <a:ext cx="320275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6187" extrusionOk="0">
                    <a:moveTo>
                      <a:pt x="7241" y="5431"/>
                    </a:moveTo>
                    <a:cubicBezTo>
                      <a:pt x="7161" y="5431"/>
                      <a:pt x="7062" y="5411"/>
                      <a:pt x="6982" y="5451"/>
                    </a:cubicBezTo>
                    <a:cubicBezTo>
                      <a:pt x="6485" y="5650"/>
                      <a:pt x="6147" y="5331"/>
                      <a:pt x="5809" y="5073"/>
                    </a:cubicBezTo>
                    <a:cubicBezTo>
                      <a:pt x="5749" y="5033"/>
                      <a:pt x="5729" y="4894"/>
                      <a:pt x="5689" y="4794"/>
                    </a:cubicBezTo>
                    <a:cubicBezTo>
                      <a:pt x="5570" y="4814"/>
                      <a:pt x="5490" y="4834"/>
                      <a:pt x="5411" y="4834"/>
                    </a:cubicBezTo>
                    <a:cubicBezTo>
                      <a:pt x="5152" y="4894"/>
                      <a:pt x="4914" y="4894"/>
                      <a:pt x="4715" y="4695"/>
                    </a:cubicBezTo>
                    <a:cubicBezTo>
                      <a:pt x="4595" y="4575"/>
                      <a:pt x="4396" y="4536"/>
                      <a:pt x="4197" y="4555"/>
                    </a:cubicBezTo>
                    <a:cubicBezTo>
                      <a:pt x="4018" y="4575"/>
                      <a:pt x="3839" y="4575"/>
                      <a:pt x="3640" y="4575"/>
                    </a:cubicBezTo>
                    <a:cubicBezTo>
                      <a:pt x="3621" y="4476"/>
                      <a:pt x="3621" y="4396"/>
                      <a:pt x="3601" y="4297"/>
                    </a:cubicBezTo>
                    <a:cubicBezTo>
                      <a:pt x="3322" y="4197"/>
                      <a:pt x="3044" y="4078"/>
                      <a:pt x="2765" y="3979"/>
                    </a:cubicBezTo>
                    <a:cubicBezTo>
                      <a:pt x="2705" y="3959"/>
                      <a:pt x="2626" y="3919"/>
                      <a:pt x="2566" y="3939"/>
                    </a:cubicBezTo>
                    <a:cubicBezTo>
                      <a:pt x="2447" y="4018"/>
                      <a:pt x="2387" y="3939"/>
                      <a:pt x="2308" y="3859"/>
                    </a:cubicBezTo>
                    <a:cubicBezTo>
                      <a:pt x="2228" y="3780"/>
                      <a:pt x="2089" y="3760"/>
                      <a:pt x="1969" y="3720"/>
                    </a:cubicBezTo>
                    <a:cubicBezTo>
                      <a:pt x="1890" y="3700"/>
                      <a:pt x="1830" y="3720"/>
                      <a:pt x="1731" y="3720"/>
                    </a:cubicBezTo>
                    <a:cubicBezTo>
                      <a:pt x="1472" y="3521"/>
                      <a:pt x="1293" y="3163"/>
                      <a:pt x="975" y="3004"/>
                    </a:cubicBezTo>
                    <a:cubicBezTo>
                      <a:pt x="955" y="2984"/>
                      <a:pt x="955" y="2964"/>
                      <a:pt x="935" y="2964"/>
                    </a:cubicBezTo>
                    <a:cubicBezTo>
                      <a:pt x="796" y="2745"/>
                      <a:pt x="776" y="2447"/>
                      <a:pt x="478" y="2347"/>
                    </a:cubicBezTo>
                    <a:cubicBezTo>
                      <a:pt x="418" y="2109"/>
                      <a:pt x="318" y="1910"/>
                      <a:pt x="159" y="1731"/>
                    </a:cubicBezTo>
                    <a:cubicBezTo>
                      <a:pt x="20" y="1591"/>
                      <a:pt x="179" y="1432"/>
                      <a:pt x="80" y="1273"/>
                    </a:cubicBezTo>
                    <a:cubicBezTo>
                      <a:pt x="0" y="1134"/>
                      <a:pt x="179" y="955"/>
                      <a:pt x="139" y="836"/>
                    </a:cubicBezTo>
                    <a:cubicBezTo>
                      <a:pt x="100" y="676"/>
                      <a:pt x="60" y="557"/>
                      <a:pt x="139" y="398"/>
                    </a:cubicBezTo>
                    <a:cubicBezTo>
                      <a:pt x="279" y="99"/>
                      <a:pt x="478" y="0"/>
                      <a:pt x="796" y="99"/>
                    </a:cubicBezTo>
                    <a:cubicBezTo>
                      <a:pt x="935" y="139"/>
                      <a:pt x="1054" y="179"/>
                      <a:pt x="1194" y="199"/>
                    </a:cubicBezTo>
                    <a:cubicBezTo>
                      <a:pt x="1472" y="239"/>
                      <a:pt x="1611" y="398"/>
                      <a:pt x="1691" y="637"/>
                    </a:cubicBezTo>
                    <a:cubicBezTo>
                      <a:pt x="1532" y="637"/>
                      <a:pt x="1393" y="637"/>
                      <a:pt x="1194" y="656"/>
                    </a:cubicBezTo>
                    <a:cubicBezTo>
                      <a:pt x="1214" y="756"/>
                      <a:pt x="1233" y="816"/>
                      <a:pt x="1253" y="895"/>
                    </a:cubicBezTo>
                    <a:cubicBezTo>
                      <a:pt x="1412" y="875"/>
                      <a:pt x="1552" y="855"/>
                      <a:pt x="1711" y="836"/>
                    </a:cubicBezTo>
                    <a:cubicBezTo>
                      <a:pt x="1691" y="756"/>
                      <a:pt x="1691" y="676"/>
                      <a:pt x="1691" y="617"/>
                    </a:cubicBezTo>
                    <a:cubicBezTo>
                      <a:pt x="1751" y="597"/>
                      <a:pt x="1850" y="557"/>
                      <a:pt x="1870" y="577"/>
                    </a:cubicBezTo>
                    <a:cubicBezTo>
                      <a:pt x="2009" y="676"/>
                      <a:pt x="2148" y="696"/>
                      <a:pt x="2347" y="637"/>
                    </a:cubicBezTo>
                    <a:cubicBezTo>
                      <a:pt x="2328" y="756"/>
                      <a:pt x="2328" y="836"/>
                      <a:pt x="2308" y="915"/>
                    </a:cubicBezTo>
                    <a:cubicBezTo>
                      <a:pt x="2288" y="915"/>
                      <a:pt x="2248" y="895"/>
                      <a:pt x="2228" y="895"/>
                    </a:cubicBezTo>
                    <a:cubicBezTo>
                      <a:pt x="2208" y="875"/>
                      <a:pt x="2188" y="915"/>
                      <a:pt x="2168" y="935"/>
                    </a:cubicBezTo>
                    <a:cubicBezTo>
                      <a:pt x="2188" y="935"/>
                      <a:pt x="2208" y="915"/>
                      <a:pt x="2228" y="915"/>
                    </a:cubicBezTo>
                    <a:cubicBezTo>
                      <a:pt x="2248" y="915"/>
                      <a:pt x="2288" y="935"/>
                      <a:pt x="2308" y="935"/>
                    </a:cubicBezTo>
                    <a:cubicBezTo>
                      <a:pt x="2447" y="895"/>
                      <a:pt x="2606" y="776"/>
                      <a:pt x="2686" y="1015"/>
                    </a:cubicBezTo>
                    <a:cubicBezTo>
                      <a:pt x="2725" y="1094"/>
                      <a:pt x="2785" y="1094"/>
                      <a:pt x="2865" y="1074"/>
                    </a:cubicBezTo>
                    <a:cubicBezTo>
                      <a:pt x="3044" y="1015"/>
                      <a:pt x="3183" y="1094"/>
                      <a:pt x="3302" y="1213"/>
                    </a:cubicBezTo>
                    <a:cubicBezTo>
                      <a:pt x="3501" y="1412"/>
                      <a:pt x="3760" y="1552"/>
                      <a:pt x="3899" y="1810"/>
                    </a:cubicBezTo>
                    <a:cubicBezTo>
                      <a:pt x="3939" y="1890"/>
                      <a:pt x="4038" y="1950"/>
                      <a:pt x="4098" y="1989"/>
                    </a:cubicBezTo>
                    <a:cubicBezTo>
                      <a:pt x="4735" y="2327"/>
                      <a:pt x="5311" y="2686"/>
                      <a:pt x="5868" y="3123"/>
                    </a:cubicBezTo>
                    <a:cubicBezTo>
                      <a:pt x="6067" y="3262"/>
                      <a:pt x="6286" y="3322"/>
                      <a:pt x="6425" y="3541"/>
                    </a:cubicBezTo>
                    <a:cubicBezTo>
                      <a:pt x="6445" y="3581"/>
                      <a:pt x="6525" y="3581"/>
                      <a:pt x="6565" y="3581"/>
                    </a:cubicBezTo>
                    <a:cubicBezTo>
                      <a:pt x="6823" y="3601"/>
                      <a:pt x="7002" y="3740"/>
                      <a:pt x="7221" y="3839"/>
                    </a:cubicBezTo>
                    <a:cubicBezTo>
                      <a:pt x="7619" y="4038"/>
                      <a:pt x="7957" y="4337"/>
                      <a:pt x="8415" y="4416"/>
                    </a:cubicBezTo>
                    <a:cubicBezTo>
                      <a:pt x="8375" y="4476"/>
                      <a:pt x="8315" y="4555"/>
                      <a:pt x="8256" y="4635"/>
                    </a:cubicBezTo>
                    <a:cubicBezTo>
                      <a:pt x="8435" y="4715"/>
                      <a:pt x="8454" y="4715"/>
                      <a:pt x="8454" y="4555"/>
                    </a:cubicBezTo>
                    <a:cubicBezTo>
                      <a:pt x="8454" y="4496"/>
                      <a:pt x="8415" y="4456"/>
                      <a:pt x="8395" y="4396"/>
                    </a:cubicBezTo>
                    <a:cubicBezTo>
                      <a:pt x="8773" y="4575"/>
                      <a:pt x="9151" y="4675"/>
                      <a:pt x="9509" y="4834"/>
                    </a:cubicBezTo>
                    <a:cubicBezTo>
                      <a:pt x="9966" y="5053"/>
                      <a:pt x="10484" y="5172"/>
                      <a:pt x="10981" y="5331"/>
                    </a:cubicBezTo>
                    <a:cubicBezTo>
                      <a:pt x="11538" y="5490"/>
                      <a:pt x="12095" y="5630"/>
                      <a:pt x="12652" y="5789"/>
                    </a:cubicBezTo>
                    <a:cubicBezTo>
                      <a:pt x="12692" y="5809"/>
                      <a:pt x="12731" y="5848"/>
                      <a:pt x="12811" y="5928"/>
                    </a:cubicBezTo>
                    <a:cubicBezTo>
                      <a:pt x="12552" y="5948"/>
                      <a:pt x="12353" y="6187"/>
                      <a:pt x="12095" y="5968"/>
                    </a:cubicBezTo>
                    <a:cubicBezTo>
                      <a:pt x="11816" y="5988"/>
                      <a:pt x="11538" y="5988"/>
                      <a:pt x="11259" y="6008"/>
                    </a:cubicBezTo>
                    <a:cubicBezTo>
                      <a:pt x="11100" y="6147"/>
                      <a:pt x="10961" y="6067"/>
                      <a:pt x="10802" y="6028"/>
                    </a:cubicBezTo>
                    <a:cubicBezTo>
                      <a:pt x="10464" y="5948"/>
                      <a:pt x="10125" y="5888"/>
                      <a:pt x="9747" y="5809"/>
                    </a:cubicBezTo>
                    <a:cubicBezTo>
                      <a:pt x="9708" y="5848"/>
                      <a:pt x="9648" y="5928"/>
                      <a:pt x="9588" y="6008"/>
                    </a:cubicBezTo>
                    <a:cubicBezTo>
                      <a:pt x="9568" y="6008"/>
                      <a:pt x="9529" y="6008"/>
                      <a:pt x="9509" y="5988"/>
                    </a:cubicBezTo>
                    <a:cubicBezTo>
                      <a:pt x="9429" y="5908"/>
                      <a:pt x="9370" y="5789"/>
                      <a:pt x="9210" y="5769"/>
                    </a:cubicBezTo>
                    <a:cubicBezTo>
                      <a:pt x="9091" y="5749"/>
                      <a:pt x="8972" y="5669"/>
                      <a:pt x="8832" y="5610"/>
                    </a:cubicBezTo>
                    <a:cubicBezTo>
                      <a:pt x="8713" y="5789"/>
                      <a:pt x="8614" y="5650"/>
                      <a:pt x="8494" y="5590"/>
                    </a:cubicBezTo>
                    <a:cubicBezTo>
                      <a:pt x="8375" y="5530"/>
                      <a:pt x="8236" y="5550"/>
                      <a:pt x="8116" y="5510"/>
                    </a:cubicBezTo>
                    <a:cubicBezTo>
                      <a:pt x="7977" y="5490"/>
                      <a:pt x="7838" y="5471"/>
                      <a:pt x="7699" y="5431"/>
                    </a:cubicBezTo>
                    <a:lnTo>
                      <a:pt x="7699" y="5451"/>
                    </a:lnTo>
                    <a:cubicBezTo>
                      <a:pt x="7460" y="5252"/>
                      <a:pt x="7460" y="5252"/>
                      <a:pt x="7241" y="5451"/>
                    </a:cubicBezTo>
                    <a:close/>
                    <a:moveTo>
                      <a:pt x="5570" y="4615"/>
                    </a:moveTo>
                    <a:cubicBezTo>
                      <a:pt x="5570" y="4595"/>
                      <a:pt x="5590" y="4555"/>
                      <a:pt x="5590" y="4536"/>
                    </a:cubicBezTo>
                    <a:cubicBezTo>
                      <a:pt x="5590" y="4536"/>
                      <a:pt x="5590" y="4516"/>
                      <a:pt x="5570" y="4496"/>
                    </a:cubicBezTo>
                    <a:cubicBezTo>
                      <a:pt x="5550" y="4496"/>
                      <a:pt x="5530" y="4516"/>
                      <a:pt x="5510" y="4536"/>
                    </a:cubicBezTo>
                    <a:cubicBezTo>
                      <a:pt x="5510" y="4555"/>
                      <a:pt x="5530" y="4575"/>
                      <a:pt x="5570" y="4615"/>
                    </a:cubicBezTo>
                    <a:close/>
                    <a:moveTo>
                      <a:pt x="5112" y="4715"/>
                    </a:moveTo>
                    <a:lnTo>
                      <a:pt x="5073" y="4695"/>
                    </a:lnTo>
                    <a:cubicBezTo>
                      <a:pt x="5053" y="4715"/>
                      <a:pt x="5053" y="4734"/>
                      <a:pt x="5033" y="4754"/>
                    </a:cubicBezTo>
                    <a:cubicBezTo>
                      <a:pt x="5053" y="4754"/>
                      <a:pt x="5073" y="4754"/>
                      <a:pt x="5093" y="4734"/>
                    </a:cubicBezTo>
                    <a:cubicBezTo>
                      <a:pt x="5093" y="4734"/>
                      <a:pt x="5093" y="4715"/>
                      <a:pt x="5112" y="4715"/>
                    </a:cubicBezTo>
                    <a:close/>
                    <a:moveTo>
                      <a:pt x="5769" y="4536"/>
                    </a:moveTo>
                    <a:cubicBezTo>
                      <a:pt x="5769" y="4555"/>
                      <a:pt x="5769" y="4575"/>
                      <a:pt x="5769" y="4575"/>
                    </a:cubicBezTo>
                    <a:cubicBezTo>
                      <a:pt x="5769" y="4595"/>
                      <a:pt x="5789" y="4595"/>
                      <a:pt x="5789" y="4595"/>
                    </a:cubicBezTo>
                    <a:cubicBezTo>
                      <a:pt x="5789" y="4575"/>
                      <a:pt x="5809" y="4575"/>
                      <a:pt x="5809" y="4555"/>
                    </a:cubicBezTo>
                    <a:cubicBezTo>
                      <a:pt x="5809" y="4555"/>
                      <a:pt x="5789" y="4536"/>
                      <a:pt x="5769" y="4536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841;p16">
                <a:extLst>
                  <a:ext uri="{FF2B5EF4-FFF2-40B4-BE49-F238E27FC236}">
                    <a16:creationId xmlns:a16="http://schemas.microsoft.com/office/drawing/2014/main" id="{3CC2FB1B-3A4B-8616-B05C-2E31F94DD9D1}"/>
                  </a:ext>
                </a:extLst>
              </p:cNvPr>
              <p:cNvSpPr/>
              <p:nvPr/>
            </p:nvSpPr>
            <p:spPr>
              <a:xfrm>
                <a:off x="5007525" y="-3839900"/>
                <a:ext cx="254650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6228" extrusionOk="0">
                    <a:moveTo>
                      <a:pt x="4655" y="4994"/>
                    </a:moveTo>
                    <a:cubicBezTo>
                      <a:pt x="4615" y="4974"/>
                      <a:pt x="4556" y="4974"/>
                      <a:pt x="4516" y="4974"/>
                    </a:cubicBezTo>
                    <a:cubicBezTo>
                      <a:pt x="4556" y="4636"/>
                      <a:pt x="4317" y="4556"/>
                      <a:pt x="4098" y="4576"/>
                    </a:cubicBezTo>
                    <a:cubicBezTo>
                      <a:pt x="3640" y="4636"/>
                      <a:pt x="3302" y="4417"/>
                      <a:pt x="2924" y="4238"/>
                    </a:cubicBezTo>
                    <a:cubicBezTo>
                      <a:pt x="2805" y="3979"/>
                      <a:pt x="2586" y="3979"/>
                      <a:pt x="2328" y="3999"/>
                    </a:cubicBezTo>
                    <a:cubicBezTo>
                      <a:pt x="2168" y="4019"/>
                      <a:pt x="2129" y="3900"/>
                      <a:pt x="2208" y="3740"/>
                    </a:cubicBezTo>
                    <a:cubicBezTo>
                      <a:pt x="1969" y="3621"/>
                      <a:pt x="1711" y="3502"/>
                      <a:pt x="1472" y="3402"/>
                    </a:cubicBezTo>
                    <a:cubicBezTo>
                      <a:pt x="1492" y="3183"/>
                      <a:pt x="1711" y="3303"/>
                      <a:pt x="1790" y="3164"/>
                    </a:cubicBezTo>
                    <a:cubicBezTo>
                      <a:pt x="1671" y="3144"/>
                      <a:pt x="1572" y="3104"/>
                      <a:pt x="1452" y="3124"/>
                    </a:cubicBezTo>
                    <a:cubicBezTo>
                      <a:pt x="1174" y="3164"/>
                      <a:pt x="975" y="3004"/>
                      <a:pt x="796" y="2806"/>
                    </a:cubicBezTo>
                    <a:cubicBezTo>
                      <a:pt x="557" y="2507"/>
                      <a:pt x="338" y="2149"/>
                      <a:pt x="139" y="1811"/>
                    </a:cubicBezTo>
                    <a:cubicBezTo>
                      <a:pt x="60" y="1672"/>
                      <a:pt x="119" y="1572"/>
                      <a:pt x="199" y="1453"/>
                    </a:cubicBezTo>
                    <a:cubicBezTo>
                      <a:pt x="139" y="1373"/>
                      <a:pt x="80" y="1294"/>
                      <a:pt x="0" y="1174"/>
                    </a:cubicBezTo>
                    <a:cubicBezTo>
                      <a:pt x="119" y="896"/>
                      <a:pt x="239" y="597"/>
                      <a:pt x="378" y="299"/>
                    </a:cubicBezTo>
                    <a:cubicBezTo>
                      <a:pt x="438" y="180"/>
                      <a:pt x="537" y="100"/>
                      <a:pt x="696" y="160"/>
                    </a:cubicBezTo>
                    <a:cubicBezTo>
                      <a:pt x="736" y="180"/>
                      <a:pt x="816" y="219"/>
                      <a:pt x="855" y="200"/>
                    </a:cubicBezTo>
                    <a:cubicBezTo>
                      <a:pt x="1253" y="1"/>
                      <a:pt x="1592" y="259"/>
                      <a:pt x="1930" y="379"/>
                    </a:cubicBezTo>
                    <a:cubicBezTo>
                      <a:pt x="2188" y="458"/>
                      <a:pt x="2407" y="637"/>
                      <a:pt x="2626" y="776"/>
                    </a:cubicBezTo>
                    <a:cubicBezTo>
                      <a:pt x="2686" y="796"/>
                      <a:pt x="2725" y="836"/>
                      <a:pt x="2745" y="896"/>
                    </a:cubicBezTo>
                    <a:cubicBezTo>
                      <a:pt x="2944" y="1333"/>
                      <a:pt x="3382" y="1512"/>
                      <a:pt x="3720" y="1811"/>
                    </a:cubicBezTo>
                    <a:cubicBezTo>
                      <a:pt x="4018" y="2069"/>
                      <a:pt x="4357" y="2328"/>
                      <a:pt x="4735" y="2487"/>
                    </a:cubicBezTo>
                    <a:cubicBezTo>
                      <a:pt x="4794" y="2507"/>
                      <a:pt x="4854" y="2567"/>
                      <a:pt x="4914" y="2607"/>
                    </a:cubicBezTo>
                    <a:cubicBezTo>
                      <a:pt x="4854" y="2686"/>
                      <a:pt x="4794" y="2746"/>
                      <a:pt x="4735" y="2806"/>
                    </a:cubicBezTo>
                    <a:cubicBezTo>
                      <a:pt x="4933" y="2905"/>
                      <a:pt x="5073" y="2905"/>
                      <a:pt x="5292" y="2845"/>
                    </a:cubicBezTo>
                    <a:cubicBezTo>
                      <a:pt x="5371" y="2965"/>
                      <a:pt x="5232" y="3004"/>
                      <a:pt x="5232" y="3084"/>
                    </a:cubicBezTo>
                    <a:cubicBezTo>
                      <a:pt x="5252" y="3124"/>
                      <a:pt x="5272" y="3144"/>
                      <a:pt x="5292" y="3164"/>
                    </a:cubicBezTo>
                    <a:cubicBezTo>
                      <a:pt x="5729" y="3363"/>
                      <a:pt x="6107" y="3601"/>
                      <a:pt x="6445" y="3939"/>
                    </a:cubicBezTo>
                    <a:cubicBezTo>
                      <a:pt x="6525" y="4039"/>
                      <a:pt x="6664" y="4059"/>
                      <a:pt x="6803" y="4138"/>
                    </a:cubicBezTo>
                    <a:cubicBezTo>
                      <a:pt x="6704" y="4198"/>
                      <a:pt x="6624" y="4258"/>
                      <a:pt x="6465" y="4337"/>
                    </a:cubicBezTo>
                    <a:cubicBezTo>
                      <a:pt x="6724" y="4317"/>
                      <a:pt x="6903" y="4297"/>
                      <a:pt x="7082" y="4278"/>
                    </a:cubicBezTo>
                    <a:cubicBezTo>
                      <a:pt x="7281" y="4437"/>
                      <a:pt x="7480" y="4656"/>
                      <a:pt x="7778" y="4656"/>
                    </a:cubicBezTo>
                    <a:cubicBezTo>
                      <a:pt x="7957" y="4874"/>
                      <a:pt x="8236" y="4954"/>
                      <a:pt x="8474" y="5113"/>
                    </a:cubicBezTo>
                    <a:cubicBezTo>
                      <a:pt x="8653" y="5252"/>
                      <a:pt x="8892" y="5352"/>
                      <a:pt x="9131" y="5431"/>
                    </a:cubicBezTo>
                    <a:cubicBezTo>
                      <a:pt x="9529" y="5590"/>
                      <a:pt x="9907" y="5770"/>
                      <a:pt x="10185" y="6167"/>
                    </a:cubicBezTo>
                    <a:cubicBezTo>
                      <a:pt x="9907" y="6227"/>
                      <a:pt x="9648" y="6227"/>
                      <a:pt x="9409" y="6048"/>
                    </a:cubicBezTo>
                    <a:cubicBezTo>
                      <a:pt x="9270" y="5929"/>
                      <a:pt x="9091" y="5929"/>
                      <a:pt x="8892" y="5909"/>
                    </a:cubicBezTo>
                    <a:cubicBezTo>
                      <a:pt x="8474" y="5869"/>
                      <a:pt x="8037" y="5849"/>
                      <a:pt x="7679" y="5571"/>
                    </a:cubicBezTo>
                    <a:cubicBezTo>
                      <a:pt x="7639" y="5531"/>
                      <a:pt x="7539" y="5491"/>
                      <a:pt x="7480" y="5511"/>
                    </a:cubicBezTo>
                    <a:cubicBezTo>
                      <a:pt x="7181" y="5650"/>
                      <a:pt x="6943" y="5392"/>
                      <a:pt x="6664" y="5411"/>
                    </a:cubicBezTo>
                    <a:cubicBezTo>
                      <a:pt x="6366" y="5451"/>
                      <a:pt x="6147" y="5232"/>
                      <a:pt x="5888" y="5213"/>
                    </a:cubicBezTo>
                    <a:cubicBezTo>
                      <a:pt x="5829" y="5213"/>
                      <a:pt x="5769" y="5173"/>
                      <a:pt x="5729" y="5153"/>
                    </a:cubicBezTo>
                    <a:cubicBezTo>
                      <a:pt x="5550" y="4934"/>
                      <a:pt x="5331" y="4934"/>
                      <a:pt x="5093" y="4974"/>
                    </a:cubicBezTo>
                    <a:lnTo>
                      <a:pt x="5113" y="5014"/>
                    </a:lnTo>
                    <a:cubicBezTo>
                      <a:pt x="4933" y="4835"/>
                      <a:pt x="4874" y="4815"/>
                      <a:pt x="4655" y="4994"/>
                    </a:cubicBezTo>
                    <a:close/>
                    <a:moveTo>
                      <a:pt x="5630" y="4735"/>
                    </a:moveTo>
                    <a:cubicBezTo>
                      <a:pt x="5928" y="4775"/>
                      <a:pt x="5928" y="4775"/>
                      <a:pt x="6028" y="4616"/>
                    </a:cubicBezTo>
                    <a:cubicBezTo>
                      <a:pt x="5709" y="4576"/>
                      <a:pt x="5709" y="4576"/>
                      <a:pt x="5630" y="4735"/>
                    </a:cubicBezTo>
                    <a:close/>
                    <a:moveTo>
                      <a:pt x="4854" y="3183"/>
                    </a:moveTo>
                    <a:cubicBezTo>
                      <a:pt x="4854" y="3203"/>
                      <a:pt x="4854" y="3223"/>
                      <a:pt x="4874" y="3243"/>
                    </a:cubicBezTo>
                    <a:cubicBezTo>
                      <a:pt x="4933" y="3243"/>
                      <a:pt x="4993" y="3223"/>
                      <a:pt x="5033" y="3203"/>
                    </a:cubicBezTo>
                    <a:cubicBezTo>
                      <a:pt x="5033" y="3183"/>
                      <a:pt x="5033" y="3144"/>
                      <a:pt x="5013" y="3104"/>
                    </a:cubicBezTo>
                    <a:cubicBezTo>
                      <a:pt x="4973" y="3144"/>
                      <a:pt x="4914" y="3164"/>
                      <a:pt x="4854" y="3183"/>
                    </a:cubicBezTo>
                    <a:close/>
                    <a:moveTo>
                      <a:pt x="3839" y="2885"/>
                    </a:moveTo>
                    <a:cubicBezTo>
                      <a:pt x="3740" y="2726"/>
                      <a:pt x="3680" y="2766"/>
                      <a:pt x="3621" y="2885"/>
                    </a:cubicBezTo>
                    <a:close/>
                    <a:moveTo>
                      <a:pt x="1214" y="2209"/>
                    </a:moveTo>
                    <a:cubicBezTo>
                      <a:pt x="1233" y="2189"/>
                      <a:pt x="1273" y="2189"/>
                      <a:pt x="1293" y="2149"/>
                    </a:cubicBezTo>
                    <a:cubicBezTo>
                      <a:pt x="1293" y="2149"/>
                      <a:pt x="1273" y="2109"/>
                      <a:pt x="1253" y="2089"/>
                    </a:cubicBezTo>
                    <a:cubicBezTo>
                      <a:pt x="1214" y="2109"/>
                      <a:pt x="1174" y="2129"/>
                      <a:pt x="1154" y="2149"/>
                    </a:cubicBezTo>
                    <a:cubicBezTo>
                      <a:pt x="1174" y="2169"/>
                      <a:pt x="1194" y="2189"/>
                      <a:pt x="1214" y="2209"/>
                    </a:cubicBezTo>
                    <a:close/>
                    <a:moveTo>
                      <a:pt x="7062" y="4715"/>
                    </a:moveTo>
                    <a:cubicBezTo>
                      <a:pt x="7082" y="4695"/>
                      <a:pt x="7102" y="4675"/>
                      <a:pt x="7122" y="4636"/>
                    </a:cubicBezTo>
                    <a:cubicBezTo>
                      <a:pt x="7122" y="4636"/>
                      <a:pt x="7102" y="4616"/>
                      <a:pt x="7082" y="4616"/>
                    </a:cubicBezTo>
                    <a:cubicBezTo>
                      <a:pt x="7062" y="4636"/>
                      <a:pt x="7042" y="4675"/>
                      <a:pt x="7022" y="4695"/>
                    </a:cubicBezTo>
                    <a:cubicBezTo>
                      <a:pt x="7042" y="4695"/>
                      <a:pt x="7062" y="4715"/>
                      <a:pt x="7062" y="4715"/>
                    </a:cubicBezTo>
                    <a:close/>
                    <a:moveTo>
                      <a:pt x="2109" y="3144"/>
                    </a:moveTo>
                    <a:lnTo>
                      <a:pt x="2089" y="3104"/>
                    </a:lnTo>
                    <a:cubicBezTo>
                      <a:pt x="2089" y="3124"/>
                      <a:pt x="2069" y="3144"/>
                      <a:pt x="2069" y="3164"/>
                    </a:cubicBezTo>
                    <a:cubicBezTo>
                      <a:pt x="2069" y="3164"/>
                      <a:pt x="2089" y="3183"/>
                      <a:pt x="2109" y="3183"/>
                    </a:cubicBezTo>
                    <a:cubicBezTo>
                      <a:pt x="2109" y="3164"/>
                      <a:pt x="2109" y="3144"/>
                      <a:pt x="2109" y="3144"/>
                    </a:cubicBezTo>
                    <a:close/>
                    <a:moveTo>
                      <a:pt x="6624" y="5173"/>
                    </a:moveTo>
                    <a:cubicBezTo>
                      <a:pt x="6624" y="5153"/>
                      <a:pt x="6624" y="5153"/>
                      <a:pt x="6604" y="5133"/>
                    </a:cubicBezTo>
                    <a:cubicBezTo>
                      <a:pt x="6604" y="5133"/>
                      <a:pt x="6585" y="5133"/>
                      <a:pt x="6565" y="5133"/>
                    </a:cubicBezTo>
                    <a:cubicBezTo>
                      <a:pt x="6565" y="5153"/>
                      <a:pt x="6585" y="5173"/>
                      <a:pt x="6585" y="5193"/>
                    </a:cubicBezTo>
                    <a:cubicBezTo>
                      <a:pt x="6604" y="5193"/>
                      <a:pt x="6604" y="5173"/>
                      <a:pt x="6624" y="5173"/>
                    </a:cubicBezTo>
                    <a:close/>
                    <a:moveTo>
                      <a:pt x="4376" y="3243"/>
                    </a:moveTo>
                    <a:cubicBezTo>
                      <a:pt x="4416" y="3243"/>
                      <a:pt x="4436" y="3223"/>
                      <a:pt x="4476" y="3203"/>
                    </a:cubicBezTo>
                    <a:cubicBezTo>
                      <a:pt x="4456" y="3183"/>
                      <a:pt x="4436" y="3164"/>
                      <a:pt x="4436" y="3164"/>
                    </a:cubicBezTo>
                    <a:cubicBezTo>
                      <a:pt x="4396" y="3183"/>
                      <a:pt x="4376" y="3203"/>
                      <a:pt x="4357" y="3203"/>
                    </a:cubicBezTo>
                    <a:cubicBezTo>
                      <a:pt x="4357" y="3223"/>
                      <a:pt x="4376" y="3243"/>
                      <a:pt x="4376" y="3243"/>
                    </a:cubicBezTo>
                    <a:close/>
                    <a:moveTo>
                      <a:pt x="1751" y="1115"/>
                    </a:moveTo>
                    <a:lnTo>
                      <a:pt x="1711" y="1135"/>
                    </a:lnTo>
                    <a:lnTo>
                      <a:pt x="1751" y="1154"/>
                    </a:lnTo>
                    <a:close/>
                    <a:moveTo>
                      <a:pt x="1671" y="2666"/>
                    </a:moveTo>
                    <a:cubicBezTo>
                      <a:pt x="1671" y="2666"/>
                      <a:pt x="1691" y="2666"/>
                      <a:pt x="1711" y="2686"/>
                    </a:cubicBezTo>
                    <a:cubicBezTo>
                      <a:pt x="1691" y="2666"/>
                      <a:pt x="1691" y="2646"/>
                      <a:pt x="1691" y="2646"/>
                    </a:cubicBezTo>
                    <a:close/>
                    <a:moveTo>
                      <a:pt x="776" y="597"/>
                    </a:moveTo>
                    <a:cubicBezTo>
                      <a:pt x="756" y="578"/>
                      <a:pt x="756" y="578"/>
                      <a:pt x="736" y="578"/>
                    </a:cubicBezTo>
                    <a:cubicBezTo>
                      <a:pt x="716" y="578"/>
                      <a:pt x="716" y="578"/>
                      <a:pt x="696" y="578"/>
                    </a:cubicBezTo>
                    <a:cubicBezTo>
                      <a:pt x="696" y="597"/>
                      <a:pt x="716" y="617"/>
                      <a:pt x="736" y="617"/>
                    </a:cubicBezTo>
                    <a:cubicBezTo>
                      <a:pt x="736" y="617"/>
                      <a:pt x="756" y="597"/>
                      <a:pt x="776" y="597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842;p16">
                <a:extLst>
                  <a:ext uri="{FF2B5EF4-FFF2-40B4-BE49-F238E27FC236}">
                    <a16:creationId xmlns:a16="http://schemas.microsoft.com/office/drawing/2014/main" id="{61B716AA-EDC2-9D42-29A5-596826392B32}"/>
                  </a:ext>
                </a:extLst>
              </p:cNvPr>
              <p:cNvSpPr/>
              <p:nvPr/>
            </p:nvSpPr>
            <p:spPr>
              <a:xfrm>
                <a:off x="5833550" y="-3558425"/>
                <a:ext cx="20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8" extrusionOk="0">
                    <a:moveTo>
                      <a:pt x="1" y="220"/>
                    </a:moveTo>
                    <a:cubicBezTo>
                      <a:pt x="180" y="140"/>
                      <a:pt x="359" y="61"/>
                      <a:pt x="538" y="1"/>
                    </a:cubicBezTo>
                    <a:cubicBezTo>
                      <a:pt x="717" y="80"/>
                      <a:pt x="498" y="180"/>
                      <a:pt x="538" y="279"/>
                    </a:cubicBezTo>
                    <a:cubicBezTo>
                      <a:pt x="618" y="339"/>
                      <a:pt x="697" y="419"/>
                      <a:pt x="836" y="538"/>
                    </a:cubicBezTo>
                    <a:cubicBezTo>
                      <a:pt x="618" y="518"/>
                      <a:pt x="419" y="677"/>
                      <a:pt x="379" y="379"/>
                    </a:cubicBezTo>
                    <a:cubicBezTo>
                      <a:pt x="259" y="319"/>
                      <a:pt x="140" y="260"/>
                      <a:pt x="21" y="20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843;p16">
                <a:extLst>
                  <a:ext uri="{FF2B5EF4-FFF2-40B4-BE49-F238E27FC236}">
                    <a16:creationId xmlns:a16="http://schemas.microsoft.com/office/drawing/2014/main" id="{6436DF7F-FB43-B616-5C8B-0BC8AB5B025D}"/>
                  </a:ext>
                </a:extLst>
              </p:cNvPr>
              <p:cNvSpPr/>
              <p:nvPr/>
            </p:nvSpPr>
            <p:spPr>
              <a:xfrm>
                <a:off x="5155225" y="-3591250"/>
                <a:ext cx="154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9" extrusionOk="0">
                    <a:moveTo>
                      <a:pt x="617" y="220"/>
                    </a:moveTo>
                    <a:cubicBezTo>
                      <a:pt x="458" y="200"/>
                      <a:pt x="319" y="240"/>
                      <a:pt x="319" y="498"/>
                    </a:cubicBezTo>
                    <a:cubicBezTo>
                      <a:pt x="219" y="439"/>
                      <a:pt x="139" y="399"/>
                      <a:pt x="0" y="339"/>
                    </a:cubicBezTo>
                    <a:cubicBezTo>
                      <a:pt x="120" y="220"/>
                      <a:pt x="199" y="140"/>
                      <a:pt x="279" y="61"/>
                    </a:cubicBezTo>
                    <a:lnTo>
                      <a:pt x="259" y="81"/>
                    </a:lnTo>
                    <a:cubicBezTo>
                      <a:pt x="438" y="1"/>
                      <a:pt x="537" y="100"/>
                      <a:pt x="617" y="2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844;p16">
                <a:extLst>
                  <a:ext uri="{FF2B5EF4-FFF2-40B4-BE49-F238E27FC236}">
                    <a16:creationId xmlns:a16="http://schemas.microsoft.com/office/drawing/2014/main" id="{7589EB7D-7B8A-164B-DF79-C99CBFD4CF2F}"/>
                  </a:ext>
                </a:extLst>
              </p:cNvPr>
              <p:cNvSpPr/>
              <p:nvPr/>
            </p:nvSpPr>
            <p:spPr>
              <a:xfrm>
                <a:off x="5010000" y="-3616600"/>
                <a:ext cx="500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79" extrusionOk="0">
                    <a:moveTo>
                      <a:pt x="180" y="20"/>
                    </a:moveTo>
                    <a:lnTo>
                      <a:pt x="160" y="0"/>
                    </a:lnTo>
                    <a:cubicBezTo>
                      <a:pt x="160" y="80"/>
                      <a:pt x="180" y="160"/>
                      <a:pt x="199" y="239"/>
                    </a:cubicBezTo>
                    <a:cubicBezTo>
                      <a:pt x="160" y="239"/>
                      <a:pt x="100" y="279"/>
                      <a:pt x="80" y="259"/>
                    </a:cubicBezTo>
                    <a:cubicBezTo>
                      <a:pt x="1" y="180"/>
                      <a:pt x="40" y="80"/>
                      <a:pt x="18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845;p16">
                <a:extLst>
                  <a:ext uri="{FF2B5EF4-FFF2-40B4-BE49-F238E27FC236}">
                    <a16:creationId xmlns:a16="http://schemas.microsoft.com/office/drawing/2014/main" id="{2BD2C261-BEBC-60F0-7942-C07B6221D9CA}"/>
                  </a:ext>
                </a:extLst>
              </p:cNvPr>
              <p:cNvSpPr/>
              <p:nvPr/>
            </p:nvSpPr>
            <p:spPr>
              <a:xfrm>
                <a:off x="5123875" y="-3715075"/>
                <a:ext cx="114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20" extrusionOk="0">
                    <a:moveTo>
                      <a:pt x="439" y="1"/>
                    </a:moveTo>
                    <a:cubicBezTo>
                      <a:pt x="419" y="100"/>
                      <a:pt x="379" y="200"/>
                      <a:pt x="260" y="220"/>
                    </a:cubicBezTo>
                    <a:cubicBezTo>
                      <a:pt x="100" y="220"/>
                      <a:pt x="61" y="100"/>
                      <a:pt x="1" y="1"/>
                    </a:cubicBezTo>
                    <a:lnTo>
                      <a:pt x="1" y="1"/>
                    </a:lnTo>
                    <a:cubicBezTo>
                      <a:pt x="140" y="160"/>
                      <a:pt x="299" y="40"/>
                      <a:pt x="459" y="21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846;p16">
                <a:extLst>
                  <a:ext uri="{FF2B5EF4-FFF2-40B4-BE49-F238E27FC236}">
                    <a16:creationId xmlns:a16="http://schemas.microsoft.com/office/drawing/2014/main" id="{B4A5B542-0FF4-6BBE-3357-DF43C936D3BC}"/>
                  </a:ext>
                </a:extLst>
              </p:cNvPr>
              <p:cNvSpPr/>
              <p:nvPr/>
            </p:nvSpPr>
            <p:spPr>
              <a:xfrm>
                <a:off x="5890250" y="-3536525"/>
                <a:ext cx="55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0" extrusionOk="0">
                    <a:moveTo>
                      <a:pt x="21" y="0"/>
                    </a:moveTo>
                    <a:cubicBezTo>
                      <a:pt x="60" y="20"/>
                      <a:pt x="80" y="40"/>
                      <a:pt x="100" y="60"/>
                    </a:cubicBezTo>
                    <a:cubicBezTo>
                      <a:pt x="140" y="100"/>
                      <a:pt x="180" y="139"/>
                      <a:pt x="219" y="179"/>
                    </a:cubicBezTo>
                    <a:cubicBezTo>
                      <a:pt x="200" y="199"/>
                      <a:pt x="160" y="219"/>
                      <a:pt x="160" y="219"/>
                    </a:cubicBezTo>
                    <a:cubicBezTo>
                      <a:pt x="100" y="199"/>
                      <a:pt x="60" y="159"/>
                      <a:pt x="21" y="100"/>
                    </a:cubicBezTo>
                    <a:cubicBezTo>
                      <a:pt x="1" y="80"/>
                      <a:pt x="21" y="40"/>
                      <a:pt x="4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847;p16">
                <a:extLst>
                  <a:ext uri="{FF2B5EF4-FFF2-40B4-BE49-F238E27FC236}">
                    <a16:creationId xmlns:a16="http://schemas.microsoft.com/office/drawing/2014/main" id="{8F60EC4C-7C3E-BF8D-CB6A-882F4865ABFF}"/>
                  </a:ext>
                </a:extLst>
              </p:cNvPr>
              <p:cNvSpPr/>
              <p:nvPr/>
            </p:nvSpPr>
            <p:spPr>
              <a:xfrm>
                <a:off x="5632150" y="-3542500"/>
                <a:ext cx="50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20" extrusionOk="0">
                    <a:moveTo>
                      <a:pt x="0" y="20"/>
                    </a:moveTo>
                    <a:cubicBezTo>
                      <a:pt x="60" y="20"/>
                      <a:pt x="120" y="0"/>
                      <a:pt x="179" y="0"/>
                    </a:cubicBezTo>
                    <a:cubicBezTo>
                      <a:pt x="179" y="0"/>
                      <a:pt x="199" y="80"/>
                      <a:pt x="199" y="120"/>
                    </a:cubicBezTo>
                    <a:cubicBezTo>
                      <a:pt x="179" y="120"/>
                      <a:pt x="140" y="120"/>
                      <a:pt x="120" y="120"/>
                    </a:cubicBezTo>
                    <a:cubicBezTo>
                      <a:pt x="80" y="80"/>
                      <a:pt x="40" y="4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848;p16">
                <a:extLst>
                  <a:ext uri="{FF2B5EF4-FFF2-40B4-BE49-F238E27FC236}">
                    <a16:creationId xmlns:a16="http://schemas.microsoft.com/office/drawing/2014/main" id="{BF73C7DD-25CB-09C3-9505-CB0344563603}"/>
                  </a:ext>
                </a:extLst>
              </p:cNvPr>
              <p:cNvSpPr/>
              <p:nvPr/>
            </p:nvSpPr>
            <p:spPr>
              <a:xfrm>
                <a:off x="5434225" y="-3655400"/>
                <a:ext cx="114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00" extrusionOk="0">
                    <a:moveTo>
                      <a:pt x="438" y="1"/>
                    </a:moveTo>
                    <a:cubicBezTo>
                      <a:pt x="298" y="200"/>
                      <a:pt x="139" y="61"/>
                      <a:pt x="0" y="21"/>
                    </a:cubicBezTo>
                    <a:lnTo>
                      <a:pt x="0" y="21"/>
                    </a:lnTo>
                    <a:cubicBezTo>
                      <a:pt x="139" y="21"/>
                      <a:pt x="298" y="21"/>
                      <a:pt x="458" y="21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849;p16">
                <a:extLst>
                  <a:ext uri="{FF2B5EF4-FFF2-40B4-BE49-F238E27FC236}">
                    <a16:creationId xmlns:a16="http://schemas.microsoft.com/office/drawing/2014/main" id="{305FF3D4-9A1E-CFA2-E66C-75AF3B025F64}"/>
                  </a:ext>
                </a:extLst>
              </p:cNvPr>
              <p:cNvSpPr/>
              <p:nvPr/>
            </p:nvSpPr>
            <p:spPr>
              <a:xfrm>
                <a:off x="5892250" y="-3544975"/>
                <a:ext cx="3000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0" extrusionOk="0">
                    <a:moveTo>
                      <a:pt x="60" y="99"/>
                    </a:moveTo>
                    <a:cubicBezTo>
                      <a:pt x="40" y="80"/>
                      <a:pt x="20" y="60"/>
                      <a:pt x="0" y="40"/>
                    </a:cubicBezTo>
                    <a:cubicBezTo>
                      <a:pt x="40" y="20"/>
                      <a:pt x="60" y="0"/>
                      <a:pt x="80" y="0"/>
                    </a:cubicBezTo>
                    <a:cubicBezTo>
                      <a:pt x="80" y="0"/>
                      <a:pt x="120" y="20"/>
                      <a:pt x="100" y="20"/>
                    </a:cubicBezTo>
                    <a:cubicBezTo>
                      <a:pt x="100" y="60"/>
                      <a:pt x="80" y="80"/>
                      <a:pt x="60" y="9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850;p16">
                <a:extLst>
                  <a:ext uri="{FF2B5EF4-FFF2-40B4-BE49-F238E27FC236}">
                    <a16:creationId xmlns:a16="http://schemas.microsoft.com/office/drawing/2014/main" id="{E46BAC72-1FAC-2DD3-631D-EEB4A5784C63}"/>
                  </a:ext>
                </a:extLst>
              </p:cNvPr>
              <p:cNvSpPr/>
              <p:nvPr/>
            </p:nvSpPr>
            <p:spPr>
              <a:xfrm>
                <a:off x="5472500" y="-3513650"/>
                <a:ext cx="5000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00" extrusionOk="0">
                    <a:moveTo>
                      <a:pt x="180" y="100"/>
                    </a:moveTo>
                    <a:cubicBezTo>
                      <a:pt x="120" y="80"/>
                      <a:pt x="60" y="60"/>
                      <a:pt x="1" y="40"/>
                    </a:cubicBezTo>
                    <a:cubicBezTo>
                      <a:pt x="1" y="20"/>
                      <a:pt x="1" y="20"/>
                      <a:pt x="1" y="0"/>
                    </a:cubicBezTo>
                    <a:cubicBezTo>
                      <a:pt x="80" y="40"/>
                      <a:pt x="140" y="60"/>
                      <a:pt x="180" y="100"/>
                    </a:cubicBezTo>
                    <a:cubicBezTo>
                      <a:pt x="200" y="100"/>
                      <a:pt x="180" y="100"/>
                      <a:pt x="180" y="10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851;p16">
                <a:extLst>
                  <a:ext uri="{FF2B5EF4-FFF2-40B4-BE49-F238E27FC236}">
                    <a16:creationId xmlns:a16="http://schemas.microsoft.com/office/drawing/2014/main" id="{C4E386D7-A271-9E6E-E40A-BB801239853D}"/>
                  </a:ext>
                </a:extLst>
              </p:cNvPr>
              <p:cNvSpPr/>
              <p:nvPr/>
            </p:nvSpPr>
            <p:spPr>
              <a:xfrm>
                <a:off x="4993100" y="-3615600"/>
                <a:ext cx="2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60" y="0"/>
                    </a:moveTo>
                    <a:cubicBezTo>
                      <a:pt x="80" y="20"/>
                      <a:pt x="80" y="20"/>
                      <a:pt x="80" y="40"/>
                    </a:cubicBezTo>
                    <a:cubicBezTo>
                      <a:pt x="60" y="40"/>
                      <a:pt x="40" y="40"/>
                      <a:pt x="0" y="60"/>
                    </a:cubicBezTo>
                    <a:cubicBezTo>
                      <a:pt x="0" y="40"/>
                      <a:pt x="0" y="20"/>
                      <a:pt x="20" y="0"/>
                    </a:cubicBezTo>
                    <a:cubicBezTo>
                      <a:pt x="20" y="0"/>
                      <a:pt x="40" y="0"/>
                      <a:pt x="6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852;p16">
                <a:extLst>
                  <a:ext uri="{FF2B5EF4-FFF2-40B4-BE49-F238E27FC236}">
                    <a16:creationId xmlns:a16="http://schemas.microsoft.com/office/drawing/2014/main" id="{2E90BFF8-4612-427E-5543-8D932FD70B5D}"/>
                  </a:ext>
                </a:extLst>
              </p:cNvPr>
              <p:cNvSpPr/>
              <p:nvPr/>
            </p:nvSpPr>
            <p:spPr>
              <a:xfrm>
                <a:off x="5889250" y="-3536525"/>
                <a:ext cx="2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1" extrusionOk="0">
                    <a:moveTo>
                      <a:pt x="80" y="0"/>
                    </a:moveTo>
                    <a:cubicBezTo>
                      <a:pt x="61" y="0"/>
                      <a:pt x="21" y="0"/>
                      <a:pt x="1" y="0"/>
                    </a:cubicBezTo>
                    <a:cubicBezTo>
                      <a:pt x="21" y="0"/>
                      <a:pt x="41" y="0"/>
                      <a:pt x="61" y="0"/>
                    </a:cubicBezTo>
                    <a:cubicBezTo>
                      <a:pt x="61" y="0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853;p16">
                <a:extLst>
                  <a:ext uri="{FF2B5EF4-FFF2-40B4-BE49-F238E27FC236}">
                    <a16:creationId xmlns:a16="http://schemas.microsoft.com/office/drawing/2014/main" id="{A0D7D6A4-F247-8124-9C44-7438CEAD81A9}"/>
                  </a:ext>
                </a:extLst>
              </p:cNvPr>
              <p:cNvSpPr/>
              <p:nvPr/>
            </p:nvSpPr>
            <p:spPr>
              <a:xfrm>
                <a:off x="5703750" y="-3550950"/>
                <a:ext cx="15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0" extrusionOk="0">
                    <a:moveTo>
                      <a:pt x="1" y="40"/>
                    </a:moveTo>
                    <a:cubicBezTo>
                      <a:pt x="21" y="20"/>
                      <a:pt x="21" y="20"/>
                      <a:pt x="41" y="0"/>
                    </a:cubicBezTo>
                    <a:lnTo>
                      <a:pt x="61" y="60"/>
                    </a:lnTo>
                    <a:cubicBezTo>
                      <a:pt x="61" y="60"/>
                      <a:pt x="41" y="60"/>
                      <a:pt x="21" y="60"/>
                    </a:cubicBezTo>
                    <a:cubicBezTo>
                      <a:pt x="21" y="60"/>
                      <a:pt x="21" y="40"/>
                      <a:pt x="1" y="4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854;p16">
                <a:extLst>
                  <a:ext uri="{FF2B5EF4-FFF2-40B4-BE49-F238E27FC236}">
                    <a16:creationId xmlns:a16="http://schemas.microsoft.com/office/drawing/2014/main" id="{A299888A-FCE2-E4E5-7C22-5922D058FD3E}"/>
                  </a:ext>
                </a:extLst>
              </p:cNvPr>
              <p:cNvSpPr/>
              <p:nvPr/>
            </p:nvSpPr>
            <p:spPr>
              <a:xfrm>
                <a:off x="5665475" y="-3543500"/>
                <a:ext cx="597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1" extrusionOk="0">
                    <a:moveTo>
                      <a:pt x="239" y="1"/>
                    </a:moveTo>
                    <a:cubicBezTo>
                      <a:pt x="159" y="40"/>
                      <a:pt x="80" y="80"/>
                      <a:pt x="0" y="120"/>
                    </a:cubicBezTo>
                    <a:lnTo>
                      <a:pt x="20" y="120"/>
                    </a:lnTo>
                    <a:lnTo>
                      <a:pt x="239" y="21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855;p16">
                <a:extLst>
                  <a:ext uri="{FF2B5EF4-FFF2-40B4-BE49-F238E27FC236}">
                    <a16:creationId xmlns:a16="http://schemas.microsoft.com/office/drawing/2014/main" id="{C919F4D4-D576-FFD5-A53F-F7E01E1F3DBA}"/>
                  </a:ext>
                </a:extLst>
              </p:cNvPr>
              <p:cNvSpPr/>
              <p:nvPr/>
            </p:nvSpPr>
            <p:spPr>
              <a:xfrm>
                <a:off x="5075150" y="-3592225"/>
                <a:ext cx="15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0" extrusionOk="0">
                    <a:moveTo>
                      <a:pt x="60" y="60"/>
                    </a:moveTo>
                    <a:cubicBezTo>
                      <a:pt x="40" y="40"/>
                      <a:pt x="20" y="20"/>
                      <a:pt x="0" y="0"/>
                    </a:cubicBezTo>
                    <a:cubicBezTo>
                      <a:pt x="20" y="20"/>
                      <a:pt x="40" y="40"/>
                      <a:pt x="60" y="4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856;p16">
                <a:extLst>
                  <a:ext uri="{FF2B5EF4-FFF2-40B4-BE49-F238E27FC236}">
                    <a16:creationId xmlns:a16="http://schemas.microsoft.com/office/drawing/2014/main" id="{5AC9EFF8-F8DB-2E83-11BF-610289643638}"/>
                  </a:ext>
                </a:extLst>
              </p:cNvPr>
              <p:cNvSpPr/>
              <p:nvPr/>
            </p:nvSpPr>
            <p:spPr>
              <a:xfrm>
                <a:off x="4764325" y="-3540500"/>
                <a:ext cx="300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0" extrusionOk="0">
                    <a:moveTo>
                      <a:pt x="120" y="0"/>
                    </a:moveTo>
                    <a:cubicBezTo>
                      <a:pt x="100" y="20"/>
                      <a:pt x="60" y="60"/>
                      <a:pt x="40" y="80"/>
                    </a:cubicBezTo>
                    <a:cubicBezTo>
                      <a:pt x="20" y="60"/>
                      <a:pt x="20" y="40"/>
                      <a:pt x="1" y="20"/>
                    </a:cubicBezTo>
                    <a:cubicBezTo>
                      <a:pt x="40" y="20"/>
                      <a:pt x="80" y="20"/>
                      <a:pt x="12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857;p16">
              <a:extLst>
                <a:ext uri="{FF2B5EF4-FFF2-40B4-BE49-F238E27FC236}">
                  <a16:creationId xmlns:a16="http://schemas.microsoft.com/office/drawing/2014/main" id="{2D50E6BF-224B-1D34-6678-2C242C6C687C}"/>
                </a:ext>
              </a:extLst>
            </p:cNvPr>
            <p:cNvGrpSpPr/>
            <p:nvPr/>
          </p:nvGrpSpPr>
          <p:grpSpPr>
            <a:xfrm rot="5400000">
              <a:off x="10735818" y="4288106"/>
              <a:ext cx="1864718" cy="578829"/>
              <a:chOff x="4616125" y="-3839900"/>
              <a:chExt cx="1344275" cy="427225"/>
            </a:xfrm>
          </p:grpSpPr>
          <p:sp>
            <p:nvSpPr>
              <p:cNvPr id="167" name="Google Shape;858;p16">
                <a:extLst>
                  <a:ext uri="{FF2B5EF4-FFF2-40B4-BE49-F238E27FC236}">
                    <a16:creationId xmlns:a16="http://schemas.microsoft.com/office/drawing/2014/main" id="{4E5D052C-7D1D-04C0-6529-A37F5DF367EF}"/>
                  </a:ext>
                </a:extLst>
              </p:cNvPr>
              <p:cNvSpPr/>
              <p:nvPr/>
            </p:nvSpPr>
            <p:spPr>
              <a:xfrm>
                <a:off x="4616125" y="-3710600"/>
                <a:ext cx="1344275" cy="297925"/>
              </a:xfrm>
              <a:custGeom>
                <a:avLst/>
                <a:gdLst/>
                <a:ahLst/>
                <a:cxnLst/>
                <a:rect l="l" t="t" r="r" b="b"/>
                <a:pathLst>
                  <a:path w="53771" h="11917" extrusionOk="0">
                    <a:moveTo>
                      <a:pt x="35967" y="7421"/>
                    </a:moveTo>
                    <a:cubicBezTo>
                      <a:pt x="35947" y="7461"/>
                      <a:pt x="35907" y="7500"/>
                      <a:pt x="35907" y="7560"/>
                    </a:cubicBezTo>
                    <a:cubicBezTo>
                      <a:pt x="35887" y="7620"/>
                      <a:pt x="35907" y="7699"/>
                      <a:pt x="35907" y="7799"/>
                    </a:cubicBezTo>
                    <a:cubicBezTo>
                      <a:pt x="35628" y="7938"/>
                      <a:pt x="35330" y="8018"/>
                      <a:pt x="35012" y="7918"/>
                    </a:cubicBezTo>
                    <a:cubicBezTo>
                      <a:pt x="34813" y="7858"/>
                      <a:pt x="34614" y="7838"/>
                      <a:pt x="34455" y="7978"/>
                    </a:cubicBezTo>
                    <a:lnTo>
                      <a:pt x="34455" y="7978"/>
                    </a:lnTo>
                    <a:lnTo>
                      <a:pt x="34455" y="7759"/>
                    </a:lnTo>
                    <a:cubicBezTo>
                      <a:pt x="34176" y="7600"/>
                      <a:pt x="34017" y="7719"/>
                      <a:pt x="33918" y="7998"/>
                    </a:cubicBezTo>
                    <a:cubicBezTo>
                      <a:pt x="33798" y="7938"/>
                      <a:pt x="33699" y="7898"/>
                      <a:pt x="33619" y="7838"/>
                    </a:cubicBezTo>
                    <a:cubicBezTo>
                      <a:pt x="33659" y="7739"/>
                      <a:pt x="33679" y="7679"/>
                      <a:pt x="33719" y="7600"/>
                    </a:cubicBezTo>
                    <a:cubicBezTo>
                      <a:pt x="33480" y="7500"/>
                      <a:pt x="33520" y="7739"/>
                      <a:pt x="33420" y="7819"/>
                    </a:cubicBezTo>
                    <a:cubicBezTo>
                      <a:pt x="33380" y="7838"/>
                      <a:pt x="33361" y="7858"/>
                      <a:pt x="33321" y="7858"/>
                    </a:cubicBezTo>
                    <a:cubicBezTo>
                      <a:pt x="33102" y="7858"/>
                      <a:pt x="32863" y="7819"/>
                      <a:pt x="32664" y="8018"/>
                    </a:cubicBezTo>
                    <a:cubicBezTo>
                      <a:pt x="32625" y="8057"/>
                      <a:pt x="32525" y="8057"/>
                      <a:pt x="32465" y="8037"/>
                    </a:cubicBezTo>
                    <a:cubicBezTo>
                      <a:pt x="32207" y="7938"/>
                      <a:pt x="31968" y="8057"/>
                      <a:pt x="31749" y="8117"/>
                    </a:cubicBezTo>
                    <a:cubicBezTo>
                      <a:pt x="31550" y="8177"/>
                      <a:pt x="31391" y="8316"/>
                      <a:pt x="31172" y="8216"/>
                    </a:cubicBezTo>
                    <a:cubicBezTo>
                      <a:pt x="30993" y="8435"/>
                      <a:pt x="30755" y="8415"/>
                      <a:pt x="30496" y="8336"/>
                    </a:cubicBezTo>
                    <a:cubicBezTo>
                      <a:pt x="30456" y="8336"/>
                      <a:pt x="30377" y="8356"/>
                      <a:pt x="30357" y="8395"/>
                    </a:cubicBezTo>
                    <a:cubicBezTo>
                      <a:pt x="30257" y="8575"/>
                      <a:pt x="30098" y="8555"/>
                      <a:pt x="29939" y="8555"/>
                    </a:cubicBezTo>
                    <a:cubicBezTo>
                      <a:pt x="29680" y="8515"/>
                      <a:pt x="29442" y="8634"/>
                      <a:pt x="29203" y="8555"/>
                    </a:cubicBezTo>
                    <a:cubicBezTo>
                      <a:pt x="29064" y="8515"/>
                      <a:pt x="28944" y="8594"/>
                      <a:pt x="28865" y="8694"/>
                    </a:cubicBezTo>
                    <a:lnTo>
                      <a:pt x="28865" y="8694"/>
                    </a:lnTo>
                    <a:cubicBezTo>
                      <a:pt x="28785" y="8475"/>
                      <a:pt x="28566" y="8475"/>
                      <a:pt x="28407" y="8316"/>
                    </a:cubicBezTo>
                    <a:cubicBezTo>
                      <a:pt x="28348" y="8356"/>
                      <a:pt x="28288" y="8395"/>
                      <a:pt x="28228" y="8415"/>
                    </a:cubicBezTo>
                    <a:cubicBezTo>
                      <a:pt x="27890" y="8495"/>
                      <a:pt x="27532" y="8495"/>
                      <a:pt x="27194" y="8654"/>
                    </a:cubicBezTo>
                    <a:cubicBezTo>
                      <a:pt x="27154" y="8654"/>
                      <a:pt x="27094" y="8614"/>
                      <a:pt x="27055" y="8575"/>
                    </a:cubicBezTo>
                    <a:cubicBezTo>
                      <a:pt x="27055" y="8555"/>
                      <a:pt x="27094" y="8495"/>
                      <a:pt x="27114" y="8455"/>
                    </a:cubicBezTo>
                    <a:cubicBezTo>
                      <a:pt x="27134" y="8415"/>
                      <a:pt x="27154" y="8376"/>
                      <a:pt x="27174" y="8336"/>
                    </a:cubicBezTo>
                    <a:cubicBezTo>
                      <a:pt x="27134" y="8316"/>
                      <a:pt x="27074" y="8276"/>
                      <a:pt x="27055" y="8276"/>
                    </a:cubicBezTo>
                    <a:cubicBezTo>
                      <a:pt x="26856" y="8336"/>
                      <a:pt x="26617" y="8336"/>
                      <a:pt x="26597" y="8614"/>
                    </a:cubicBezTo>
                    <a:cubicBezTo>
                      <a:pt x="26597" y="8634"/>
                      <a:pt x="26478" y="8654"/>
                      <a:pt x="26458" y="8634"/>
                    </a:cubicBezTo>
                    <a:cubicBezTo>
                      <a:pt x="26358" y="8575"/>
                      <a:pt x="26299" y="8495"/>
                      <a:pt x="26219" y="8415"/>
                    </a:cubicBezTo>
                    <a:lnTo>
                      <a:pt x="26100" y="8356"/>
                    </a:lnTo>
                    <a:cubicBezTo>
                      <a:pt x="26100" y="8356"/>
                      <a:pt x="26080" y="8376"/>
                      <a:pt x="26080" y="8395"/>
                    </a:cubicBezTo>
                    <a:cubicBezTo>
                      <a:pt x="26120" y="8395"/>
                      <a:pt x="26140" y="8415"/>
                      <a:pt x="26179" y="8435"/>
                    </a:cubicBezTo>
                    <a:cubicBezTo>
                      <a:pt x="26199" y="8435"/>
                      <a:pt x="26219" y="8415"/>
                      <a:pt x="26219" y="8415"/>
                    </a:cubicBezTo>
                    <a:cubicBezTo>
                      <a:pt x="26179" y="8495"/>
                      <a:pt x="26120" y="8594"/>
                      <a:pt x="26080" y="8694"/>
                    </a:cubicBezTo>
                    <a:cubicBezTo>
                      <a:pt x="25861" y="8773"/>
                      <a:pt x="25583" y="8654"/>
                      <a:pt x="25443" y="8933"/>
                    </a:cubicBezTo>
                    <a:cubicBezTo>
                      <a:pt x="25364" y="8853"/>
                      <a:pt x="25324" y="8754"/>
                      <a:pt x="25244" y="8694"/>
                    </a:cubicBezTo>
                    <a:cubicBezTo>
                      <a:pt x="25185" y="8654"/>
                      <a:pt x="25085" y="8614"/>
                      <a:pt x="25045" y="8634"/>
                    </a:cubicBezTo>
                    <a:cubicBezTo>
                      <a:pt x="24807" y="8813"/>
                      <a:pt x="24727" y="8594"/>
                      <a:pt x="24608" y="8475"/>
                    </a:cubicBezTo>
                    <a:cubicBezTo>
                      <a:pt x="24409" y="8575"/>
                      <a:pt x="24409" y="8575"/>
                      <a:pt x="24449" y="8773"/>
                    </a:cubicBezTo>
                    <a:cubicBezTo>
                      <a:pt x="24429" y="8793"/>
                      <a:pt x="24409" y="8813"/>
                      <a:pt x="24369" y="8833"/>
                    </a:cubicBezTo>
                    <a:cubicBezTo>
                      <a:pt x="24190" y="8913"/>
                      <a:pt x="23991" y="8674"/>
                      <a:pt x="23812" y="8833"/>
                    </a:cubicBezTo>
                    <a:cubicBezTo>
                      <a:pt x="23792" y="8853"/>
                      <a:pt x="23713" y="8833"/>
                      <a:pt x="23673" y="8793"/>
                    </a:cubicBezTo>
                    <a:cubicBezTo>
                      <a:pt x="23355" y="8555"/>
                      <a:pt x="23096" y="8694"/>
                      <a:pt x="22877" y="8933"/>
                    </a:cubicBezTo>
                    <a:cubicBezTo>
                      <a:pt x="22718" y="8734"/>
                      <a:pt x="22539" y="8614"/>
                      <a:pt x="22241" y="8674"/>
                    </a:cubicBezTo>
                    <a:cubicBezTo>
                      <a:pt x="21982" y="8734"/>
                      <a:pt x="21703" y="8694"/>
                      <a:pt x="21445" y="8773"/>
                    </a:cubicBezTo>
                    <a:cubicBezTo>
                      <a:pt x="21246" y="8853"/>
                      <a:pt x="21146" y="8594"/>
                      <a:pt x="20948" y="8654"/>
                    </a:cubicBezTo>
                    <a:cubicBezTo>
                      <a:pt x="20928" y="8654"/>
                      <a:pt x="20908" y="8654"/>
                      <a:pt x="20888" y="8654"/>
                    </a:cubicBezTo>
                    <a:cubicBezTo>
                      <a:pt x="20669" y="8535"/>
                      <a:pt x="20450" y="8495"/>
                      <a:pt x="20231" y="8674"/>
                    </a:cubicBezTo>
                    <a:cubicBezTo>
                      <a:pt x="20192" y="8555"/>
                      <a:pt x="20172" y="8455"/>
                      <a:pt x="20152" y="8356"/>
                    </a:cubicBezTo>
                    <a:cubicBezTo>
                      <a:pt x="19953" y="8336"/>
                      <a:pt x="20032" y="8515"/>
                      <a:pt x="19953" y="8575"/>
                    </a:cubicBezTo>
                    <a:cubicBezTo>
                      <a:pt x="19933" y="8594"/>
                      <a:pt x="19893" y="8594"/>
                      <a:pt x="19853" y="8594"/>
                    </a:cubicBezTo>
                    <a:cubicBezTo>
                      <a:pt x="19575" y="8594"/>
                      <a:pt x="19277" y="8555"/>
                      <a:pt x="18998" y="8594"/>
                    </a:cubicBezTo>
                    <a:cubicBezTo>
                      <a:pt x="18759" y="8614"/>
                      <a:pt x="18580" y="8575"/>
                      <a:pt x="18401" y="8435"/>
                    </a:cubicBezTo>
                    <a:cubicBezTo>
                      <a:pt x="18322" y="8495"/>
                      <a:pt x="18282" y="8535"/>
                      <a:pt x="18202" y="8594"/>
                    </a:cubicBezTo>
                    <a:cubicBezTo>
                      <a:pt x="18143" y="8555"/>
                      <a:pt x="18083" y="8495"/>
                      <a:pt x="18003" y="8475"/>
                    </a:cubicBezTo>
                    <a:cubicBezTo>
                      <a:pt x="17844" y="8455"/>
                      <a:pt x="17685" y="8455"/>
                      <a:pt x="17526" y="8435"/>
                    </a:cubicBezTo>
                    <a:cubicBezTo>
                      <a:pt x="17287" y="8395"/>
                      <a:pt x="17049" y="8356"/>
                      <a:pt x="16790" y="8435"/>
                    </a:cubicBezTo>
                    <a:cubicBezTo>
                      <a:pt x="16671" y="8475"/>
                      <a:pt x="16511" y="8475"/>
                      <a:pt x="16372" y="8455"/>
                    </a:cubicBezTo>
                    <a:cubicBezTo>
                      <a:pt x="16293" y="8455"/>
                      <a:pt x="16233" y="8376"/>
                      <a:pt x="16173" y="8336"/>
                    </a:cubicBezTo>
                    <a:cubicBezTo>
                      <a:pt x="16173" y="8236"/>
                      <a:pt x="16352" y="8216"/>
                      <a:pt x="16253" y="8117"/>
                    </a:cubicBezTo>
                    <a:cubicBezTo>
                      <a:pt x="16213" y="8057"/>
                      <a:pt x="16153" y="8018"/>
                      <a:pt x="16074" y="8077"/>
                    </a:cubicBezTo>
                    <a:cubicBezTo>
                      <a:pt x="15954" y="8157"/>
                      <a:pt x="15815" y="8197"/>
                      <a:pt x="15676" y="8256"/>
                    </a:cubicBezTo>
                    <a:cubicBezTo>
                      <a:pt x="15577" y="8316"/>
                      <a:pt x="15497" y="8395"/>
                      <a:pt x="15397" y="8495"/>
                    </a:cubicBezTo>
                    <a:cubicBezTo>
                      <a:pt x="15079" y="8376"/>
                      <a:pt x="15079" y="8376"/>
                      <a:pt x="14801" y="8495"/>
                    </a:cubicBezTo>
                    <a:cubicBezTo>
                      <a:pt x="14761" y="8395"/>
                      <a:pt x="14721" y="8296"/>
                      <a:pt x="14681" y="8197"/>
                    </a:cubicBezTo>
                    <a:cubicBezTo>
                      <a:pt x="14721" y="8137"/>
                      <a:pt x="14761" y="8097"/>
                      <a:pt x="14801" y="8037"/>
                    </a:cubicBezTo>
                    <a:cubicBezTo>
                      <a:pt x="14622" y="7878"/>
                      <a:pt x="14443" y="7918"/>
                      <a:pt x="14244" y="7978"/>
                    </a:cubicBezTo>
                    <a:cubicBezTo>
                      <a:pt x="14005" y="7878"/>
                      <a:pt x="14005" y="7878"/>
                      <a:pt x="13846" y="8018"/>
                    </a:cubicBezTo>
                    <a:cubicBezTo>
                      <a:pt x="14005" y="8057"/>
                      <a:pt x="14144" y="8037"/>
                      <a:pt x="14244" y="7958"/>
                    </a:cubicBezTo>
                    <a:cubicBezTo>
                      <a:pt x="14244" y="8057"/>
                      <a:pt x="14224" y="8157"/>
                      <a:pt x="14204" y="8296"/>
                    </a:cubicBezTo>
                    <a:cubicBezTo>
                      <a:pt x="13925" y="8236"/>
                      <a:pt x="13667" y="8197"/>
                      <a:pt x="13428" y="8097"/>
                    </a:cubicBezTo>
                    <a:cubicBezTo>
                      <a:pt x="13070" y="7958"/>
                      <a:pt x="12752" y="7958"/>
                      <a:pt x="12453" y="8197"/>
                    </a:cubicBezTo>
                    <a:cubicBezTo>
                      <a:pt x="12414" y="8216"/>
                      <a:pt x="12354" y="8236"/>
                      <a:pt x="12314" y="8236"/>
                    </a:cubicBezTo>
                    <a:cubicBezTo>
                      <a:pt x="12274" y="8236"/>
                      <a:pt x="12254" y="8197"/>
                      <a:pt x="12215" y="8177"/>
                    </a:cubicBezTo>
                    <a:cubicBezTo>
                      <a:pt x="12215" y="8177"/>
                      <a:pt x="12215" y="8137"/>
                      <a:pt x="12215" y="8117"/>
                    </a:cubicBezTo>
                    <a:cubicBezTo>
                      <a:pt x="12254" y="8097"/>
                      <a:pt x="12294" y="8077"/>
                      <a:pt x="12334" y="8057"/>
                    </a:cubicBezTo>
                    <a:cubicBezTo>
                      <a:pt x="12354" y="8018"/>
                      <a:pt x="12374" y="7958"/>
                      <a:pt x="12374" y="7918"/>
                    </a:cubicBezTo>
                    <a:cubicBezTo>
                      <a:pt x="12394" y="7898"/>
                      <a:pt x="12334" y="7858"/>
                      <a:pt x="12294" y="7858"/>
                    </a:cubicBezTo>
                    <a:cubicBezTo>
                      <a:pt x="12115" y="7838"/>
                      <a:pt x="12036" y="7898"/>
                      <a:pt x="11996" y="8077"/>
                    </a:cubicBezTo>
                    <a:cubicBezTo>
                      <a:pt x="11996" y="8137"/>
                      <a:pt x="11996" y="8197"/>
                      <a:pt x="11976" y="8276"/>
                    </a:cubicBezTo>
                    <a:cubicBezTo>
                      <a:pt x="11697" y="8276"/>
                      <a:pt x="11598" y="8018"/>
                      <a:pt x="11399" y="7938"/>
                    </a:cubicBezTo>
                    <a:lnTo>
                      <a:pt x="10205" y="7938"/>
                    </a:lnTo>
                    <a:cubicBezTo>
                      <a:pt x="10146" y="7858"/>
                      <a:pt x="10066" y="7739"/>
                      <a:pt x="9987" y="7620"/>
                    </a:cubicBezTo>
                    <a:cubicBezTo>
                      <a:pt x="9947" y="7620"/>
                      <a:pt x="9887" y="7620"/>
                      <a:pt x="9887" y="7640"/>
                    </a:cubicBezTo>
                    <a:cubicBezTo>
                      <a:pt x="9828" y="7699"/>
                      <a:pt x="9768" y="7779"/>
                      <a:pt x="9668" y="7739"/>
                    </a:cubicBezTo>
                    <a:cubicBezTo>
                      <a:pt x="9489" y="7659"/>
                      <a:pt x="9310" y="7600"/>
                      <a:pt x="9191" y="7819"/>
                    </a:cubicBezTo>
                    <a:cubicBezTo>
                      <a:pt x="9171" y="7838"/>
                      <a:pt x="9092" y="7838"/>
                      <a:pt x="9052" y="7838"/>
                    </a:cubicBezTo>
                    <a:cubicBezTo>
                      <a:pt x="8952" y="7838"/>
                      <a:pt x="8853" y="7819"/>
                      <a:pt x="8753" y="7799"/>
                    </a:cubicBezTo>
                    <a:cubicBezTo>
                      <a:pt x="8714" y="7679"/>
                      <a:pt x="8893" y="7719"/>
                      <a:pt x="8893" y="7620"/>
                    </a:cubicBezTo>
                    <a:cubicBezTo>
                      <a:pt x="8873" y="7461"/>
                      <a:pt x="8733" y="7500"/>
                      <a:pt x="8634" y="7500"/>
                    </a:cubicBezTo>
                    <a:cubicBezTo>
                      <a:pt x="8515" y="7480"/>
                      <a:pt x="8375" y="7580"/>
                      <a:pt x="8276" y="7540"/>
                    </a:cubicBezTo>
                    <a:cubicBezTo>
                      <a:pt x="8157" y="7461"/>
                      <a:pt x="8057" y="7381"/>
                      <a:pt x="7878" y="7441"/>
                    </a:cubicBezTo>
                    <a:cubicBezTo>
                      <a:pt x="7739" y="7500"/>
                      <a:pt x="7560" y="7500"/>
                      <a:pt x="7401" y="7520"/>
                    </a:cubicBezTo>
                    <a:cubicBezTo>
                      <a:pt x="7361" y="7520"/>
                      <a:pt x="7281" y="7520"/>
                      <a:pt x="7261" y="7500"/>
                    </a:cubicBezTo>
                    <a:cubicBezTo>
                      <a:pt x="7102" y="7321"/>
                      <a:pt x="6804" y="7381"/>
                      <a:pt x="6684" y="7122"/>
                    </a:cubicBezTo>
                    <a:cubicBezTo>
                      <a:pt x="6665" y="7083"/>
                      <a:pt x="6565" y="7043"/>
                      <a:pt x="6505" y="7043"/>
                    </a:cubicBezTo>
                    <a:cubicBezTo>
                      <a:pt x="6287" y="7063"/>
                      <a:pt x="6167" y="6923"/>
                      <a:pt x="6028" y="6804"/>
                    </a:cubicBezTo>
                    <a:lnTo>
                      <a:pt x="6048" y="6824"/>
                    </a:lnTo>
                    <a:cubicBezTo>
                      <a:pt x="5968" y="6804"/>
                      <a:pt x="5909" y="6744"/>
                      <a:pt x="5849" y="6744"/>
                    </a:cubicBezTo>
                    <a:cubicBezTo>
                      <a:pt x="5630" y="6804"/>
                      <a:pt x="5491" y="6744"/>
                      <a:pt x="5352" y="6585"/>
                    </a:cubicBezTo>
                    <a:cubicBezTo>
                      <a:pt x="5292" y="6486"/>
                      <a:pt x="5153" y="6446"/>
                      <a:pt x="5014" y="6466"/>
                    </a:cubicBezTo>
                    <a:cubicBezTo>
                      <a:pt x="4834" y="6486"/>
                      <a:pt x="4655" y="6466"/>
                      <a:pt x="4496" y="6466"/>
                    </a:cubicBezTo>
                    <a:cubicBezTo>
                      <a:pt x="4397" y="6545"/>
                      <a:pt x="4317" y="6605"/>
                      <a:pt x="4238" y="6665"/>
                    </a:cubicBezTo>
                    <a:cubicBezTo>
                      <a:pt x="4198" y="6585"/>
                      <a:pt x="4158" y="6506"/>
                      <a:pt x="4098" y="6406"/>
                    </a:cubicBezTo>
                    <a:cubicBezTo>
                      <a:pt x="3979" y="6406"/>
                      <a:pt x="3860" y="6426"/>
                      <a:pt x="3681" y="6446"/>
                    </a:cubicBezTo>
                    <a:cubicBezTo>
                      <a:pt x="3760" y="6327"/>
                      <a:pt x="3800" y="6267"/>
                      <a:pt x="3860" y="6187"/>
                    </a:cubicBezTo>
                    <a:cubicBezTo>
                      <a:pt x="3701" y="6088"/>
                      <a:pt x="3422" y="6247"/>
                      <a:pt x="3362" y="5969"/>
                    </a:cubicBezTo>
                    <a:cubicBezTo>
                      <a:pt x="3362" y="5949"/>
                      <a:pt x="3303" y="5929"/>
                      <a:pt x="3263" y="5949"/>
                    </a:cubicBezTo>
                    <a:cubicBezTo>
                      <a:pt x="3044" y="5988"/>
                      <a:pt x="2905" y="5869"/>
                      <a:pt x="2766" y="5710"/>
                    </a:cubicBezTo>
                    <a:cubicBezTo>
                      <a:pt x="2726" y="5650"/>
                      <a:pt x="2606" y="5630"/>
                      <a:pt x="2527" y="5591"/>
                    </a:cubicBezTo>
                    <a:lnTo>
                      <a:pt x="2925" y="5591"/>
                    </a:lnTo>
                    <a:cubicBezTo>
                      <a:pt x="2805" y="5511"/>
                      <a:pt x="2746" y="5412"/>
                      <a:pt x="2686" y="5412"/>
                    </a:cubicBezTo>
                    <a:cubicBezTo>
                      <a:pt x="2587" y="5412"/>
                      <a:pt x="2547" y="5511"/>
                      <a:pt x="2547" y="5610"/>
                    </a:cubicBezTo>
                    <a:cubicBezTo>
                      <a:pt x="2507" y="5571"/>
                      <a:pt x="2368" y="5650"/>
                      <a:pt x="2408" y="5511"/>
                    </a:cubicBezTo>
                    <a:cubicBezTo>
                      <a:pt x="2447" y="5412"/>
                      <a:pt x="2467" y="5332"/>
                      <a:pt x="2348" y="5292"/>
                    </a:cubicBezTo>
                    <a:cubicBezTo>
                      <a:pt x="2308" y="5272"/>
                      <a:pt x="2229" y="5352"/>
                      <a:pt x="2169" y="5392"/>
                    </a:cubicBezTo>
                    <a:cubicBezTo>
                      <a:pt x="2169" y="5392"/>
                      <a:pt x="2149" y="5392"/>
                      <a:pt x="2109" y="5412"/>
                    </a:cubicBezTo>
                    <a:cubicBezTo>
                      <a:pt x="1851" y="5233"/>
                      <a:pt x="1512" y="5113"/>
                      <a:pt x="1413" y="4735"/>
                    </a:cubicBezTo>
                    <a:cubicBezTo>
                      <a:pt x="1294" y="4775"/>
                      <a:pt x="1214" y="4815"/>
                      <a:pt x="1134" y="4835"/>
                    </a:cubicBezTo>
                    <a:cubicBezTo>
                      <a:pt x="1015" y="4755"/>
                      <a:pt x="1134" y="4656"/>
                      <a:pt x="1095" y="4576"/>
                    </a:cubicBezTo>
                    <a:cubicBezTo>
                      <a:pt x="856" y="4477"/>
                      <a:pt x="697" y="4298"/>
                      <a:pt x="617" y="4039"/>
                    </a:cubicBezTo>
                    <a:cubicBezTo>
                      <a:pt x="498" y="3681"/>
                      <a:pt x="319" y="3323"/>
                      <a:pt x="219" y="2925"/>
                    </a:cubicBezTo>
                    <a:cubicBezTo>
                      <a:pt x="1" y="2109"/>
                      <a:pt x="180" y="1353"/>
                      <a:pt x="717" y="697"/>
                    </a:cubicBezTo>
                    <a:cubicBezTo>
                      <a:pt x="776" y="617"/>
                      <a:pt x="876" y="538"/>
                      <a:pt x="955" y="478"/>
                    </a:cubicBezTo>
                    <a:cubicBezTo>
                      <a:pt x="1214" y="359"/>
                      <a:pt x="1473" y="220"/>
                      <a:pt x="1751" y="120"/>
                    </a:cubicBezTo>
                    <a:cubicBezTo>
                      <a:pt x="2030" y="1"/>
                      <a:pt x="2328" y="60"/>
                      <a:pt x="2606" y="160"/>
                    </a:cubicBezTo>
                    <a:cubicBezTo>
                      <a:pt x="2845" y="239"/>
                      <a:pt x="3084" y="339"/>
                      <a:pt x="3223" y="617"/>
                    </a:cubicBezTo>
                    <a:cubicBezTo>
                      <a:pt x="3243" y="697"/>
                      <a:pt x="3343" y="737"/>
                      <a:pt x="3402" y="796"/>
                    </a:cubicBezTo>
                    <a:cubicBezTo>
                      <a:pt x="3720" y="1015"/>
                      <a:pt x="3860" y="1334"/>
                      <a:pt x="3860" y="1712"/>
                    </a:cubicBezTo>
                    <a:cubicBezTo>
                      <a:pt x="3860" y="1950"/>
                      <a:pt x="3740" y="2089"/>
                      <a:pt x="3581" y="2209"/>
                    </a:cubicBezTo>
                    <a:cubicBezTo>
                      <a:pt x="3502" y="2249"/>
                      <a:pt x="3382" y="2269"/>
                      <a:pt x="3323" y="2229"/>
                    </a:cubicBezTo>
                    <a:cubicBezTo>
                      <a:pt x="3084" y="2089"/>
                      <a:pt x="2845" y="1930"/>
                      <a:pt x="2587" y="1751"/>
                    </a:cubicBezTo>
                    <a:cubicBezTo>
                      <a:pt x="2527" y="1771"/>
                      <a:pt x="2388" y="1811"/>
                      <a:pt x="2288" y="1871"/>
                    </a:cubicBezTo>
                    <a:cubicBezTo>
                      <a:pt x="2209" y="1930"/>
                      <a:pt x="2089" y="2030"/>
                      <a:pt x="2089" y="2109"/>
                    </a:cubicBezTo>
                    <a:cubicBezTo>
                      <a:pt x="2129" y="2348"/>
                      <a:pt x="1890" y="2388"/>
                      <a:pt x="1791" y="2507"/>
                    </a:cubicBezTo>
                    <a:cubicBezTo>
                      <a:pt x="1851" y="2746"/>
                      <a:pt x="1910" y="2965"/>
                      <a:pt x="1990" y="3243"/>
                    </a:cubicBezTo>
                    <a:cubicBezTo>
                      <a:pt x="2229" y="3363"/>
                      <a:pt x="2487" y="3502"/>
                      <a:pt x="2726" y="3641"/>
                    </a:cubicBezTo>
                    <a:cubicBezTo>
                      <a:pt x="2865" y="3721"/>
                      <a:pt x="3004" y="3800"/>
                      <a:pt x="3144" y="3900"/>
                    </a:cubicBezTo>
                    <a:cubicBezTo>
                      <a:pt x="3263" y="3999"/>
                      <a:pt x="3343" y="4178"/>
                      <a:pt x="3502" y="4278"/>
                    </a:cubicBezTo>
                    <a:cubicBezTo>
                      <a:pt x="3979" y="4596"/>
                      <a:pt x="4516" y="4795"/>
                      <a:pt x="5033" y="5034"/>
                    </a:cubicBezTo>
                    <a:cubicBezTo>
                      <a:pt x="5391" y="5014"/>
                      <a:pt x="5710" y="5153"/>
                      <a:pt x="6008" y="5332"/>
                    </a:cubicBezTo>
                    <a:cubicBezTo>
                      <a:pt x="6068" y="5392"/>
                      <a:pt x="6167" y="5412"/>
                      <a:pt x="6267" y="5412"/>
                    </a:cubicBezTo>
                    <a:cubicBezTo>
                      <a:pt x="6744" y="5352"/>
                      <a:pt x="7162" y="5630"/>
                      <a:pt x="7600" y="5770"/>
                    </a:cubicBezTo>
                    <a:cubicBezTo>
                      <a:pt x="7838" y="5829"/>
                      <a:pt x="8057" y="5889"/>
                      <a:pt x="8336" y="5829"/>
                    </a:cubicBezTo>
                    <a:cubicBezTo>
                      <a:pt x="8574" y="5770"/>
                      <a:pt x="8833" y="5869"/>
                      <a:pt x="9052" y="5988"/>
                    </a:cubicBezTo>
                    <a:cubicBezTo>
                      <a:pt x="9191" y="6068"/>
                      <a:pt x="9330" y="6108"/>
                      <a:pt x="9489" y="6088"/>
                    </a:cubicBezTo>
                    <a:cubicBezTo>
                      <a:pt x="10086" y="5988"/>
                      <a:pt x="10663" y="6108"/>
                      <a:pt x="11180" y="6327"/>
                    </a:cubicBezTo>
                    <a:cubicBezTo>
                      <a:pt x="11499" y="6446"/>
                      <a:pt x="11777" y="6506"/>
                      <a:pt x="12095" y="6426"/>
                    </a:cubicBezTo>
                    <a:cubicBezTo>
                      <a:pt x="12414" y="6347"/>
                      <a:pt x="12732" y="6366"/>
                      <a:pt x="13050" y="6426"/>
                    </a:cubicBezTo>
                    <a:cubicBezTo>
                      <a:pt x="13468" y="6506"/>
                      <a:pt x="13886" y="6526"/>
                      <a:pt x="14283" y="6605"/>
                    </a:cubicBezTo>
                    <a:cubicBezTo>
                      <a:pt x="14522" y="6645"/>
                      <a:pt x="14741" y="6764"/>
                      <a:pt x="14960" y="6784"/>
                    </a:cubicBezTo>
                    <a:cubicBezTo>
                      <a:pt x="15179" y="6804"/>
                      <a:pt x="15378" y="6724"/>
                      <a:pt x="15596" y="6705"/>
                    </a:cubicBezTo>
                    <a:cubicBezTo>
                      <a:pt x="15994" y="6685"/>
                      <a:pt x="16392" y="6645"/>
                      <a:pt x="16770" y="6864"/>
                    </a:cubicBezTo>
                    <a:cubicBezTo>
                      <a:pt x="16850" y="6904"/>
                      <a:pt x="16929" y="6923"/>
                      <a:pt x="17029" y="6923"/>
                    </a:cubicBezTo>
                    <a:cubicBezTo>
                      <a:pt x="17367" y="6943"/>
                      <a:pt x="17705" y="6943"/>
                      <a:pt x="18063" y="6943"/>
                    </a:cubicBezTo>
                    <a:lnTo>
                      <a:pt x="21743" y="7003"/>
                    </a:lnTo>
                    <a:cubicBezTo>
                      <a:pt x="21803" y="7003"/>
                      <a:pt x="21883" y="6983"/>
                      <a:pt x="21942" y="7003"/>
                    </a:cubicBezTo>
                    <a:cubicBezTo>
                      <a:pt x="22300" y="7182"/>
                      <a:pt x="22658" y="7043"/>
                      <a:pt x="22996" y="7023"/>
                    </a:cubicBezTo>
                    <a:cubicBezTo>
                      <a:pt x="23414" y="7003"/>
                      <a:pt x="23832" y="6923"/>
                      <a:pt x="24250" y="6904"/>
                    </a:cubicBezTo>
                    <a:cubicBezTo>
                      <a:pt x="24707" y="6884"/>
                      <a:pt x="25185" y="6963"/>
                      <a:pt x="25642" y="6844"/>
                    </a:cubicBezTo>
                    <a:cubicBezTo>
                      <a:pt x="25762" y="6824"/>
                      <a:pt x="25901" y="6844"/>
                      <a:pt x="26020" y="6904"/>
                    </a:cubicBezTo>
                    <a:cubicBezTo>
                      <a:pt x="26199" y="6983"/>
                      <a:pt x="26358" y="6963"/>
                      <a:pt x="26537" y="6904"/>
                    </a:cubicBezTo>
                    <a:cubicBezTo>
                      <a:pt x="26995" y="6744"/>
                      <a:pt x="27472" y="6645"/>
                      <a:pt x="27970" y="6764"/>
                    </a:cubicBezTo>
                    <a:cubicBezTo>
                      <a:pt x="28169" y="6804"/>
                      <a:pt x="28387" y="6744"/>
                      <a:pt x="28606" y="6724"/>
                    </a:cubicBezTo>
                    <a:cubicBezTo>
                      <a:pt x="29482" y="6645"/>
                      <a:pt x="30377" y="6665"/>
                      <a:pt x="31232" y="6446"/>
                    </a:cubicBezTo>
                    <a:cubicBezTo>
                      <a:pt x="31451" y="6386"/>
                      <a:pt x="31690" y="6386"/>
                      <a:pt x="31908" y="6327"/>
                    </a:cubicBezTo>
                    <a:cubicBezTo>
                      <a:pt x="31988" y="6327"/>
                      <a:pt x="32028" y="6585"/>
                      <a:pt x="32147" y="6366"/>
                    </a:cubicBezTo>
                    <a:cubicBezTo>
                      <a:pt x="32207" y="6267"/>
                      <a:pt x="32306" y="6247"/>
                      <a:pt x="32406" y="6207"/>
                    </a:cubicBezTo>
                    <a:cubicBezTo>
                      <a:pt x="32545" y="6167"/>
                      <a:pt x="32684" y="6128"/>
                      <a:pt x="32823" y="6108"/>
                    </a:cubicBezTo>
                    <a:cubicBezTo>
                      <a:pt x="33500" y="6048"/>
                      <a:pt x="34156" y="5790"/>
                      <a:pt x="34853" y="5849"/>
                    </a:cubicBezTo>
                    <a:cubicBezTo>
                      <a:pt x="34912" y="5849"/>
                      <a:pt x="34992" y="5849"/>
                      <a:pt x="35051" y="5829"/>
                    </a:cubicBezTo>
                    <a:cubicBezTo>
                      <a:pt x="35688" y="5670"/>
                      <a:pt x="36325" y="5511"/>
                      <a:pt x="36961" y="5372"/>
                    </a:cubicBezTo>
                    <a:cubicBezTo>
                      <a:pt x="37081" y="5352"/>
                      <a:pt x="37240" y="5352"/>
                      <a:pt x="37379" y="5352"/>
                    </a:cubicBezTo>
                    <a:cubicBezTo>
                      <a:pt x="37737" y="5392"/>
                      <a:pt x="38075" y="5352"/>
                      <a:pt x="38433" y="5213"/>
                    </a:cubicBezTo>
                    <a:cubicBezTo>
                      <a:pt x="38950" y="5014"/>
                      <a:pt x="39507" y="4914"/>
                      <a:pt x="40084" y="4954"/>
                    </a:cubicBezTo>
                    <a:cubicBezTo>
                      <a:pt x="40363" y="4974"/>
                      <a:pt x="40641" y="4954"/>
                      <a:pt x="40940" y="4874"/>
                    </a:cubicBezTo>
                    <a:cubicBezTo>
                      <a:pt x="41278" y="4775"/>
                      <a:pt x="41636" y="4755"/>
                      <a:pt x="41994" y="4676"/>
                    </a:cubicBezTo>
                    <a:cubicBezTo>
                      <a:pt x="42133" y="4656"/>
                      <a:pt x="42253" y="4636"/>
                      <a:pt x="42372" y="4576"/>
                    </a:cubicBezTo>
                    <a:cubicBezTo>
                      <a:pt x="42551" y="4477"/>
                      <a:pt x="42750" y="4477"/>
                      <a:pt x="42949" y="4497"/>
                    </a:cubicBezTo>
                    <a:cubicBezTo>
                      <a:pt x="43048" y="4516"/>
                      <a:pt x="43168" y="4536"/>
                      <a:pt x="43267" y="4497"/>
                    </a:cubicBezTo>
                    <a:cubicBezTo>
                      <a:pt x="43466" y="4457"/>
                      <a:pt x="43645" y="4357"/>
                      <a:pt x="43844" y="4337"/>
                    </a:cubicBezTo>
                    <a:cubicBezTo>
                      <a:pt x="44023" y="4317"/>
                      <a:pt x="44202" y="4357"/>
                      <a:pt x="44401" y="4317"/>
                    </a:cubicBezTo>
                    <a:cubicBezTo>
                      <a:pt x="44719" y="4258"/>
                      <a:pt x="45057" y="4298"/>
                      <a:pt x="45376" y="4298"/>
                    </a:cubicBezTo>
                    <a:cubicBezTo>
                      <a:pt x="45674" y="4317"/>
                      <a:pt x="45992" y="4357"/>
                      <a:pt x="46291" y="4377"/>
                    </a:cubicBezTo>
                    <a:cubicBezTo>
                      <a:pt x="46848" y="4417"/>
                      <a:pt x="47405" y="4357"/>
                      <a:pt x="47962" y="4357"/>
                    </a:cubicBezTo>
                    <a:cubicBezTo>
                      <a:pt x="48240" y="4337"/>
                      <a:pt x="48539" y="4278"/>
                      <a:pt x="48797" y="4357"/>
                    </a:cubicBezTo>
                    <a:cubicBezTo>
                      <a:pt x="49036" y="4417"/>
                      <a:pt x="49235" y="4497"/>
                      <a:pt x="49474" y="4536"/>
                    </a:cubicBezTo>
                    <a:cubicBezTo>
                      <a:pt x="49633" y="4556"/>
                      <a:pt x="49792" y="4596"/>
                      <a:pt x="49951" y="4636"/>
                    </a:cubicBezTo>
                    <a:cubicBezTo>
                      <a:pt x="49991" y="4656"/>
                      <a:pt x="50070" y="4636"/>
                      <a:pt x="50090" y="4676"/>
                    </a:cubicBezTo>
                    <a:cubicBezTo>
                      <a:pt x="50309" y="4954"/>
                      <a:pt x="50667" y="4954"/>
                      <a:pt x="50946" y="5133"/>
                    </a:cubicBezTo>
                    <a:cubicBezTo>
                      <a:pt x="51025" y="5193"/>
                      <a:pt x="51125" y="5252"/>
                      <a:pt x="51204" y="5332"/>
                    </a:cubicBezTo>
                    <a:cubicBezTo>
                      <a:pt x="51264" y="5372"/>
                      <a:pt x="51324" y="5412"/>
                      <a:pt x="51383" y="5451"/>
                    </a:cubicBezTo>
                    <a:cubicBezTo>
                      <a:pt x="51861" y="5630"/>
                      <a:pt x="52438" y="5949"/>
                      <a:pt x="52796" y="6267"/>
                    </a:cubicBezTo>
                    <a:cubicBezTo>
                      <a:pt x="52855" y="6307"/>
                      <a:pt x="52935" y="6386"/>
                      <a:pt x="52975" y="6466"/>
                    </a:cubicBezTo>
                    <a:cubicBezTo>
                      <a:pt x="53094" y="6625"/>
                      <a:pt x="53154" y="6804"/>
                      <a:pt x="53393" y="6884"/>
                    </a:cubicBezTo>
                    <a:cubicBezTo>
                      <a:pt x="53552" y="6943"/>
                      <a:pt x="53691" y="7142"/>
                      <a:pt x="53691" y="7381"/>
                    </a:cubicBezTo>
                    <a:cubicBezTo>
                      <a:pt x="53691" y="7779"/>
                      <a:pt x="53770" y="8177"/>
                      <a:pt x="53731" y="8575"/>
                    </a:cubicBezTo>
                    <a:cubicBezTo>
                      <a:pt x="53671" y="9112"/>
                      <a:pt x="53532" y="9629"/>
                      <a:pt x="53213" y="10086"/>
                    </a:cubicBezTo>
                    <a:cubicBezTo>
                      <a:pt x="53134" y="10206"/>
                      <a:pt x="53015" y="10325"/>
                      <a:pt x="53015" y="10464"/>
                    </a:cubicBezTo>
                    <a:cubicBezTo>
                      <a:pt x="53015" y="10663"/>
                      <a:pt x="52836" y="10544"/>
                      <a:pt x="52796" y="10604"/>
                    </a:cubicBezTo>
                    <a:cubicBezTo>
                      <a:pt x="52776" y="10783"/>
                      <a:pt x="52756" y="10922"/>
                      <a:pt x="52736" y="11101"/>
                    </a:cubicBezTo>
                    <a:cubicBezTo>
                      <a:pt x="52477" y="11161"/>
                      <a:pt x="52259" y="11200"/>
                      <a:pt x="52020" y="11260"/>
                    </a:cubicBezTo>
                    <a:cubicBezTo>
                      <a:pt x="52000" y="11240"/>
                      <a:pt x="51980" y="11200"/>
                      <a:pt x="51940" y="11200"/>
                    </a:cubicBezTo>
                    <a:cubicBezTo>
                      <a:pt x="51940" y="11180"/>
                      <a:pt x="51920" y="11200"/>
                      <a:pt x="51920" y="11220"/>
                    </a:cubicBezTo>
                    <a:cubicBezTo>
                      <a:pt x="51960" y="11220"/>
                      <a:pt x="52000" y="11240"/>
                      <a:pt x="52040" y="11240"/>
                    </a:cubicBezTo>
                    <a:cubicBezTo>
                      <a:pt x="51960" y="11379"/>
                      <a:pt x="52139" y="11439"/>
                      <a:pt x="52139" y="11558"/>
                    </a:cubicBezTo>
                    <a:cubicBezTo>
                      <a:pt x="52119" y="11578"/>
                      <a:pt x="52099" y="11638"/>
                      <a:pt x="52080" y="11638"/>
                    </a:cubicBezTo>
                    <a:cubicBezTo>
                      <a:pt x="51861" y="11598"/>
                      <a:pt x="51682" y="11638"/>
                      <a:pt x="51463" y="11718"/>
                    </a:cubicBezTo>
                    <a:cubicBezTo>
                      <a:pt x="51125" y="11857"/>
                      <a:pt x="50747" y="11916"/>
                      <a:pt x="50389" y="11658"/>
                    </a:cubicBezTo>
                    <a:cubicBezTo>
                      <a:pt x="50329" y="11618"/>
                      <a:pt x="50210" y="11558"/>
                      <a:pt x="50170" y="11678"/>
                    </a:cubicBezTo>
                    <a:cubicBezTo>
                      <a:pt x="50150" y="11737"/>
                      <a:pt x="50210" y="11817"/>
                      <a:pt x="50249" y="11916"/>
                    </a:cubicBezTo>
                    <a:cubicBezTo>
                      <a:pt x="50150" y="11897"/>
                      <a:pt x="50031" y="11897"/>
                      <a:pt x="49991" y="11837"/>
                    </a:cubicBezTo>
                    <a:cubicBezTo>
                      <a:pt x="49852" y="11698"/>
                      <a:pt x="49752" y="11638"/>
                      <a:pt x="49573" y="11777"/>
                    </a:cubicBezTo>
                    <a:cubicBezTo>
                      <a:pt x="49553" y="11797"/>
                      <a:pt x="49454" y="11757"/>
                      <a:pt x="49454" y="11737"/>
                    </a:cubicBezTo>
                    <a:cubicBezTo>
                      <a:pt x="49414" y="11618"/>
                      <a:pt x="49315" y="11638"/>
                      <a:pt x="49235" y="11638"/>
                    </a:cubicBezTo>
                    <a:cubicBezTo>
                      <a:pt x="48996" y="11578"/>
                      <a:pt x="48877" y="11419"/>
                      <a:pt x="48837" y="11180"/>
                    </a:cubicBezTo>
                    <a:cubicBezTo>
                      <a:pt x="48837" y="11081"/>
                      <a:pt x="48797" y="11041"/>
                      <a:pt x="48658" y="10902"/>
                    </a:cubicBezTo>
                    <a:cubicBezTo>
                      <a:pt x="48638" y="10882"/>
                      <a:pt x="48638" y="10862"/>
                      <a:pt x="48638" y="10842"/>
                    </a:cubicBezTo>
                    <a:cubicBezTo>
                      <a:pt x="48658" y="10822"/>
                      <a:pt x="48698" y="10802"/>
                      <a:pt x="48718" y="10802"/>
                    </a:cubicBezTo>
                    <a:lnTo>
                      <a:pt x="48658" y="10763"/>
                    </a:lnTo>
                    <a:cubicBezTo>
                      <a:pt x="48658" y="10802"/>
                      <a:pt x="48658" y="10822"/>
                      <a:pt x="48658" y="10862"/>
                    </a:cubicBezTo>
                    <a:cubicBezTo>
                      <a:pt x="48638" y="10842"/>
                      <a:pt x="48618" y="10842"/>
                      <a:pt x="48618" y="10822"/>
                    </a:cubicBezTo>
                    <a:cubicBezTo>
                      <a:pt x="48360" y="10604"/>
                      <a:pt x="48360" y="10604"/>
                      <a:pt x="48539" y="10285"/>
                    </a:cubicBezTo>
                    <a:cubicBezTo>
                      <a:pt x="48578" y="10345"/>
                      <a:pt x="48618" y="10405"/>
                      <a:pt x="48658" y="10464"/>
                    </a:cubicBezTo>
                    <a:cubicBezTo>
                      <a:pt x="48658" y="10484"/>
                      <a:pt x="48698" y="10464"/>
                      <a:pt x="48698" y="10464"/>
                    </a:cubicBezTo>
                    <a:cubicBezTo>
                      <a:pt x="48718" y="10444"/>
                      <a:pt x="48718" y="10385"/>
                      <a:pt x="48718" y="10385"/>
                    </a:cubicBezTo>
                    <a:cubicBezTo>
                      <a:pt x="48658" y="10345"/>
                      <a:pt x="48578" y="10325"/>
                      <a:pt x="48519" y="10305"/>
                    </a:cubicBezTo>
                    <a:cubicBezTo>
                      <a:pt x="48419" y="10206"/>
                      <a:pt x="48300" y="10166"/>
                      <a:pt x="48260" y="9987"/>
                    </a:cubicBezTo>
                    <a:cubicBezTo>
                      <a:pt x="48201" y="9629"/>
                      <a:pt x="48141" y="9271"/>
                      <a:pt x="48240" y="8913"/>
                    </a:cubicBezTo>
                    <a:cubicBezTo>
                      <a:pt x="48360" y="8853"/>
                      <a:pt x="48499" y="8853"/>
                      <a:pt x="48519" y="8694"/>
                    </a:cubicBezTo>
                    <a:cubicBezTo>
                      <a:pt x="48598" y="8415"/>
                      <a:pt x="48797" y="8177"/>
                      <a:pt x="48976" y="7978"/>
                    </a:cubicBezTo>
                    <a:cubicBezTo>
                      <a:pt x="48996" y="8018"/>
                      <a:pt x="48996" y="8057"/>
                      <a:pt x="49016" y="8097"/>
                    </a:cubicBezTo>
                    <a:cubicBezTo>
                      <a:pt x="49036" y="8117"/>
                      <a:pt x="49076" y="8097"/>
                      <a:pt x="49116" y="8077"/>
                    </a:cubicBezTo>
                    <a:cubicBezTo>
                      <a:pt x="49096" y="8057"/>
                      <a:pt x="49096" y="8037"/>
                      <a:pt x="49076" y="8018"/>
                    </a:cubicBezTo>
                    <a:cubicBezTo>
                      <a:pt x="49036" y="7998"/>
                      <a:pt x="48996" y="7998"/>
                      <a:pt x="48976" y="7978"/>
                    </a:cubicBezTo>
                    <a:cubicBezTo>
                      <a:pt x="49036" y="7938"/>
                      <a:pt x="49096" y="7858"/>
                      <a:pt x="49175" y="7838"/>
                    </a:cubicBezTo>
                    <a:cubicBezTo>
                      <a:pt x="49275" y="7799"/>
                      <a:pt x="49275" y="7819"/>
                      <a:pt x="49533" y="8037"/>
                    </a:cubicBezTo>
                    <a:cubicBezTo>
                      <a:pt x="49633" y="7998"/>
                      <a:pt x="49673" y="7819"/>
                      <a:pt x="49832" y="7958"/>
                    </a:cubicBezTo>
                    <a:cubicBezTo>
                      <a:pt x="49832" y="8097"/>
                      <a:pt x="49712" y="8216"/>
                      <a:pt x="49732" y="8376"/>
                    </a:cubicBezTo>
                    <a:cubicBezTo>
                      <a:pt x="49772" y="8535"/>
                      <a:pt x="49653" y="8674"/>
                      <a:pt x="49553" y="8813"/>
                    </a:cubicBezTo>
                    <a:cubicBezTo>
                      <a:pt x="49315" y="9072"/>
                      <a:pt x="49394" y="9311"/>
                      <a:pt x="49712" y="9410"/>
                    </a:cubicBezTo>
                    <a:cubicBezTo>
                      <a:pt x="49911" y="9470"/>
                      <a:pt x="50090" y="9569"/>
                      <a:pt x="50269" y="9689"/>
                    </a:cubicBezTo>
                    <a:cubicBezTo>
                      <a:pt x="50468" y="9788"/>
                      <a:pt x="50707" y="9887"/>
                      <a:pt x="50986" y="9828"/>
                    </a:cubicBezTo>
                    <a:cubicBezTo>
                      <a:pt x="51165" y="9768"/>
                      <a:pt x="51383" y="9748"/>
                      <a:pt x="51562" y="9828"/>
                    </a:cubicBezTo>
                    <a:cubicBezTo>
                      <a:pt x="51841" y="9967"/>
                      <a:pt x="52060" y="9788"/>
                      <a:pt x="52239" y="9629"/>
                    </a:cubicBezTo>
                    <a:cubicBezTo>
                      <a:pt x="52477" y="9390"/>
                      <a:pt x="52537" y="9072"/>
                      <a:pt x="52517" y="8754"/>
                    </a:cubicBezTo>
                    <a:cubicBezTo>
                      <a:pt x="52497" y="8594"/>
                      <a:pt x="52477" y="8415"/>
                      <a:pt x="52477" y="8256"/>
                    </a:cubicBezTo>
                    <a:cubicBezTo>
                      <a:pt x="52477" y="8197"/>
                      <a:pt x="52557" y="8117"/>
                      <a:pt x="52617" y="8018"/>
                    </a:cubicBezTo>
                    <a:cubicBezTo>
                      <a:pt x="52418" y="7938"/>
                      <a:pt x="52219" y="7858"/>
                      <a:pt x="52000" y="7779"/>
                    </a:cubicBezTo>
                    <a:cubicBezTo>
                      <a:pt x="52060" y="7679"/>
                      <a:pt x="52159" y="7659"/>
                      <a:pt x="52259" y="7640"/>
                    </a:cubicBezTo>
                    <a:cubicBezTo>
                      <a:pt x="52259" y="7480"/>
                      <a:pt x="52279" y="7321"/>
                      <a:pt x="52279" y="7182"/>
                    </a:cubicBezTo>
                    <a:cubicBezTo>
                      <a:pt x="52239" y="7162"/>
                      <a:pt x="52219" y="7162"/>
                      <a:pt x="52199" y="7162"/>
                    </a:cubicBezTo>
                    <a:cubicBezTo>
                      <a:pt x="52179" y="7182"/>
                      <a:pt x="52159" y="7202"/>
                      <a:pt x="52159" y="7202"/>
                    </a:cubicBezTo>
                    <a:cubicBezTo>
                      <a:pt x="52159" y="7202"/>
                      <a:pt x="52179" y="7202"/>
                      <a:pt x="52199" y="7202"/>
                    </a:cubicBezTo>
                    <a:cubicBezTo>
                      <a:pt x="52219" y="7202"/>
                      <a:pt x="52259" y="7182"/>
                      <a:pt x="52279" y="7182"/>
                    </a:cubicBezTo>
                    <a:cubicBezTo>
                      <a:pt x="52279" y="7321"/>
                      <a:pt x="52259" y="7480"/>
                      <a:pt x="52259" y="7640"/>
                    </a:cubicBezTo>
                    <a:cubicBezTo>
                      <a:pt x="52040" y="7580"/>
                      <a:pt x="51821" y="7520"/>
                      <a:pt x="51562" y="7441"/>
                    </a:cubicBezTo>
                    <a:cubicBezTo>
                      <a:pt x="51622" y="7361"/>
                      <a:pt x="51642" y="7301"/>
                      <a:pt x="51682" y="7242"/>
                    </a:cubicBezTo>
                    <a:cubicBezTo>
                      <a:pt x="51781" y="7023"/>
                      <a:pt x="51741" y="6943"/>
                      <a:pt x="51483" y="6904"/>
                    </a:cubicBezTo>
                    <a:cubicBezTo>
                      <a:pt x="51443" y="6904"/>
                      <a:pt x="51423" y="6884"/>
                      <a:pt x="51383" y="6884"/>
                    </a:cubicBezTo>
                    <a:cubicBezTo>
                      <a:pt x="51383" y="6804"/>
                      <a:pt x="51403" y="6705"/>
                      <a:pt x="51363" y="6625"/>
                    </a:cubicBezTo>
                    <a:cubicBezTo>
                      <a:pt x="51284" y="6366"/>
                      <a:pt x="51165" y="6327"/>
                      <a:pt x="50926" y="6446"/>
                    </a:cubicBezTo>
                    <a:cubicBezTo>
                      <a:pt x="50806" y="6506"/>
                      <a:pt x="50727" y="6645"/>
                      <a:pt x="50548" y="6565"/>
                    </a:cubicBezTo>
                    <a:cubicBezTo>
                      <a:pt x="50548" y="6565"/>
                      <a:pt x="50508" y="6565"/>
                      <a:pt x="50508" y="6585"/>
                    </a:cubicBezTo>
                    <a:cubicBezTo>
                      <a:pt x="50448" y="6705"/>
                      <a:pt x="50349" y="6824"/>
                      <a:pt x="50190" y="6844"/>
                    </a:cubicBezTo>
                    <a:cubicBezTo>
                      <a:pt x="50110" y="6864"/>
                      <a:pt x="50070" y="6824"/>
                      <a:pt x="49732" y="6565"/>
                    </a:cubicBezTo>
                    <a:cubicBezTo>
                      <a:pt x="49752" y="6486"/>
                      <a:pt x="49772" y="6386"/>
                      <a:pt x="49812" y="6287"/>
                    </a:cubicBezTo>
                    <a:cubicBezTo>
                      <a:pt x="49712" y="6108"/>
                      <a:pt x="49553" y="6207"/>
                      <a:pt x="49414" y="6207"/>
                    </a:cubicBezTo>
                    <a:cubicBezTo>
                      <a:pt x="49354" y="6108"/>
                      <a:pt x="49394" y="6028"/>
                      <a:pt x="49434" y="5949"/>
                    </a:cubicBezTo>
                    <a:cubicBezTo>
                      <a:pt x="49434" y="5929"/>
                      <a:pt x="49454" y="5889"/>
                      <a:pt x="49454" y="5869"/>
                    </a:cubicBezTo>
                    <a:cubicBezTo>
                      <a:pt x="49454" y="5849"/>
                      <a:pt x="49454" y="5829"/>
                      <a:pt x="49434" y="5829"/>
                    </a:cubicBezTo>
                    <a:cubicBezTo>
                      <a:pt x="49434" y="5849"/>
                      <a:pt x="49394" y="5869"/>
                      <a:pt x="49394" y="5889"/>
                    </a:cubicBezTo>
                    <a:cubicBezTo>
                      <a:pt x="49394" y="5909"/>
                      <a:pt x="49434" y="5949"/>
                      <a:pt x="49454" y="5969"/>
                    </a:cubicBezTo>
                    <a:cubicBezTo>
                      <a:pt x="49175" y="5849"/>
                      <a:pt x="48996" y="5869"/>
                      <a:pt x="48837" y="6068"/>
                    </a:cubicBezTo>
                    <a:cubicBezTo>
                      <a:pt x="48797" y="6128"/>
                      <a:pt x="48738" y="6207"/>
                      <a:pt x="48698" y="6287"/>
                    </a:cubicBezTo>
                    <a:lnTo>
                      <a:pt x="48718" y="6287"/>
                    </a:lnTo>
                    <a:cubicBezTo>
                      <a:pt x="48598" y="6307"/>
                      <a:pt x="48539" y="6267"/>
                      <a:pt x="48499" y="6167"/>
                    </a:cubicBezTo>
                    <a:cubicBezTo>
                      <a:pt x="48380" y="5889"/>
                      <a:pt x="48360" y="5869"/>
                      <a:pt x="48141" y="6048"/>
                    </a:cubicBezTo>
                    <a:cubicBezTo>
                      <a:pt x="48041" y="6128"/>
                      <a:pt x="47982" y="6148"/>
                      <a:pt x="47862" y="6068"/>
                    </a:cubicBezTo>
                    <a:cubicBezTo>
                      <a:pt x="47823" y="6028"/>
                      <a:pt x="47743" y="6068"/>
                      <a:pt x="47683" y="6048"/>
                    </a:cubicBezTo>
                    <a:cubicBezTo>
                      <a:pt x="47544" y="6048"/>
                      <a:pt x="47445" y="6008"/>
                      <a:pt x="47425" y="5849"/>
                    </a:cubicBezTo>
                    <a:cubicBezTo>
                      <a:pt x="47405" y="5809"/>
                      <a:pt x="47345" y="5770"/>
                      <a:pt x="47305" y="5730"/>
                    </a:cubicBezTo>
                    <a:lnTo>
                      <a:pt x="47266" y="5610"/>
                    </a:lnTo>
                    <a:cubicBezTo>
                      <a:pt x="47266" y="5630"/>
                      <a:pt x="47246" y="5650"/>
                      <a:pt x="47266" y="5650"/>
                    </a:cubicBezTo>
                    <a:cubicBezTo>
                      <a:pt x="47285" y="5670"/>
                      <a:pt x="47305" y="5690"/>
                      <a:pt x="47325" y="5710"/>
                    </a:cubicBezTo>
                    <a:cubicBezTo>
                      <a:pt x="47206" y="5988"/>
                      <a:pt x="46987" y="6108"/>
                      <a:pt x="46709" y="6088"/>
                    </a:cubicBezTo>
                    <a:cubicBezTo>
                      <a:pt x="46629" y="6088"/>
                      <a:pt x="46549" y="6128"/>
                      <a:pt x="46470" y="6167"/>
                    </a:cubicBezTo>
                    <a:cubicBezTo>
                      <a:pt x="46311" y="6227"/>
                      <a:pt x="46231" y="6148"/>
                      <a:pt x="46152" y="6048"/>
                    </a:cubicBezTo>
                    <a:cubicBezTo>
                      <a:pt x="46171" y="6028"/>
                      <a:pt x="46171" y="5988"/>
                      <a:pt x="46191" y="5969"/>
                    </a:cubicBezTo>
                    <a:cubicBezTo>
                      <a:pt x="46191" y="5969"/>
                      <a:pt x="46171" y="5949"/>
                      <a:pt x="46171" y="5929"/>
                    </a:cubicBezTo>
                    <a:cubicBezTo>
                      <a:pt x="46171" y="5988"/>
                      <a:pt x="46171" y="6028"/>
                      <a:pt x="46171" y="6068"/>
                    </a:cubicBezTo>
                    <a:cubicBezTo>
                      <a:pt x="46132" y="6048"/>
                      <a:pt x="46092" y="6028"/>
                      <a:pt x="46052" y="6028"/>
                    </a:cubicBezTo>
                    <a:cubicBezTo>
                      <a:pt x="45674" y="6048"/>
                      <a:pt x="45674" y="6068"/>
                      <a:pt x="45435" y="5909"/>
                    </a:cubicBezTo>
                    <a:cubicBezTo>
                      <a:pt x="45376" y="5969"/>
                      <a:pt x="45336" y="6048"/>
                      <a:pt x="45276" y="6128"/>
                    </a:cubicBezTo>
                    <a:cubicBezTo>
                      <a:pt x="45018" y="6108"/>
                      <a:pt x="44759" y="6048"/>
                      <a:pt x="44481" y="6068"/>
                    </a:cubicBezTo>
                    <a:cubicBezTo>
                      <a:pt x="44282" y="6068"/>
                      <a:pt x="44063" y="6128"/>
                      <a:pt x="43844" y="6167"/>
                    </a:cubicBezTo>
                    <a:cubicBezTo>
                      <a:pt x="43685" y="6207"/>
                      <a:pt x="43506" y="6267"/>
                      <a:pt x="43347" y="6108"/>
                    </a:cubicBezTo>
                    <a:cubicBezTo>
                      <a:pt x="43307" y="6088"/>
                      <a:pt x="43188" y="6128"/>
                      <a:pt x="43108" y="6148"/>
                    </a:cubicBezTo>
                    <a:cubicBezTo>
                      <a:pt x="43128" y="6406"/>
                      <a:pt x="43088" y="6446"/>
                      <a:pt x="42929" y="6446"/>
                    </a:cubicBezTo>
                    <a:cubicBezTo>
                      <a:pt x="42869" y="6466"/>
                      <a:pt x="42830" y="6446"/>
                      <a:pt x="42770" y="6446"/>
                    </a:cubicBezTo>
                    <a:cubicBezTo>
                      <a:pt x="42710" y="6426"/>
                      <a:pt x="42670" y="6426"/>
                      <a:pt x="42611" y="6406"/>
                    </a:cubicBezTo>
                    <a:cubicBezTo>
                      <a:pt x="42571" y="6526"/>
                      <a:pt x="42531" y="6645"/>
                      <a:pt x="42471" y="6784"/>
                    </a:cubicBezTo>
                    <a:cubicBezTo>
                      <a:pt x="42372" y="6744"/>
                      <a:pt x="42292" y="6705"/>
                      <a:pt x="42213" y="6665"/>
                    </a:cubicBezTo>
                    <a:lnTo>
                      <a:pt x="42213" y="6685"/>
                    </a:lnTo>
                    <a:cubicBezTo>
                      <a:pt x="42193" y="6585"/>
                      <a:pt x="42173" y="6506"/>
                      <a:pt x="42173" y="6386"/>
                    </a:cubicBezTo>
                    <a:cubicBezTo>
                      <a:pt x="41994" y="6466"/>
                      <a:pt x="41855" y="6506"/>
                      <a:pt x="41775" y="6685"/>
                    </a:cubicBezTo>
                    <a:cubicBezTo>
                      <a:pt x="41855" y="6724"/>
                      <a:pt x="41914" y="6764"/>
                      <a:pt x="41994" y="6804"/>
                    </a:cubicBezTo>
                    <a:lnTo>
                      <a:pt x="41974" y="6784"/>
                    </a:lnTo>
                    <a:cubicBezTo>
                      <a:pt x="41954" y="6804"/>
                      <a:pt x="41954" y="6844"/>
                      <a:pt x="41954" y="6844"/>
                    </a:cubicBezTo>
                    <a:cubicBezTo>
                      <a:pt x="41676" y="6864"/>
                      <a:pt x="41397" y="6864"/>
                      <a:pt x="41119" y="6884"/>
                    </a:cubicBezTo>
                    <a:cubicBezTo>
                      <a:pt x="41079" y="6764"/>
                      <a:pt x="41059" y="6685"/>
                      <a:pt x="41019" y="6625"/>
                    </a:cubicBezTo>
                    <a:cubicBezTo>
                      <a:pt x="40860" y="6545"/>
                      <a:pt x="40761" y="6685"/>
                      <a:pt x="40621" y="6744"/>
                    </a:cubicBezTo>
                    <a:lnTo>
                      <a:pt x="40641" y="6724"/>
                    </a:lnTo>
                    <a:cubicBezTo>
                      <a:pt x="40582" y="6605"/>
                      <a:pt x="40462" y="6545"/>
                      <a:pt x="40383" y="6645"/>
                    </a:cubicBezTo>
                    <a:cubicBezTo>
                      <a:pt x="40204" y="6844"/>
                      <a:pt x="39945" y="6844"/>
                      <a:pt x="39746" y="6983"/>
                    </a:cubicBezTo>
                    <a:cubicBezTo>
                      <a:pt x="39488" y="6824"/>
                      <a:pt x="39308" y="7102"/>
                      <a:pt x="39090" y="7102"/>
                    </a:cubicBezTo>
                    <a:cubicBezTo>
                      <a:pt x="39050" y="7102"/>
                      <a:pt x="39030" y="7182"/>
                      <a:pt x="38970" y="7202"/>
                    </a:cubicBezTo>
                    <a:cubicBezTo>
                      <a:pt x="38931" y="7242"/>
                      <a:pt x="38871" y="7262"/>
                      <a:pt x="38831" y="7262"/>
                    </a:cubicBezTo>
                    <a:cubicBezTo>
                      <a:pt x="38592" y="7182"/>
                      <a:pt x="38354" y="7142"/>
                      <a:pt x="38115" y="7162"/>
                    </a:cubicBezTo>
                    <a:cubicBezTo>
                      <a:pt x="38095" y="7162"/>
                      <a:pt x="38055" y="7063"/>
                      <a:pt x="38035" y="7023"/>
                    </a:cubicBezTo>
                    <a:cubicBezTo>
                      <a:pt x="37856" y="7162"/>
                      <a:pt x="37757" y="7321"/>
                      <a:pt x="37538" y="7222"/>
                    </a:cubicBezTo>
                    <a:cubicBezTo>
                      <a:pt x="37399" y="7182"/>
                      <a:pt x="37260" y="7222"/>
                      <a:pt x="37140" y="7222"/>
                    </a:cubicBezTo>
                    <a:cubicBezTo>
                      <a:pt x="37061" y="7341"/>
                      <a:pt x="37140" y="7480"/>
                      <a:pt x="36981" y="7500"/>
                    </a:cubicBezTo>
                    <a:cubicBezTo>
                      <a:pt x="36862" y="7421"/>
                      <a:pt x="36822" y="7222"/>
                      <a:pt x="36603" y="7222"/>
                    </a:cubicBezTo>
                    <a:cubicBezTo>
                      <a:pt x="36504" y="7321"/>
                      <a:pt x="36384" y="7421"/>
                      <a:pt x="36265" y="7540"/>
                    </a:cubicBezTo>
                    <a:cubicBezTo>
                      <a:pt x="36165" y="7480"/>
                      <a:pt x="36066" y="7441"/>
                      <a:pt x="35967" y="7401"/>
                    </a:cubicBezTo>
                    <a:cubicBezTo>
                      <a:pt x="35927" y="7401"/>
                      <a:pt x="35907" y="7401"/>
                      <a:pt x="35887" y="7401"/>
                    </a:cubicBezTo>
                    <a:cubicBezTo>
                      <a:pt x="35867" y="7401"/>
                      <a:pt x="35847" y="7421"/>
                      <a:pt x="35847" y="7421"/>
                    </a:cubicBezTo>
                    <a:cubicBezTo>
                      <a:pt x="35847" y="7401"/>
                      <a:pt x="35867" y="7401"/>
                      <a:pt x="35887" y="7401"/>
                    </a:cubicBezTo>
                    <a:cubicBezTo>
                      <a:pt x="35927" y="7401"/>
                      <a:pt x="35947" y="7421"/>
                      <a:pt x="35967" y="7421"/>
                    </a:cubicBezTo>
                    <a:close/>
                    <a:moveTo>
                      <a:pt x="33241" y="7361"/>
                    </a:moveTo>
                    <a:cubicBezTo>
                      <a:pt x="33201" y="7301"/>
                      <a:pt x="33341" y="7142"/>
                      <a:pt x="33122" y="7202"/>
                    </a:cubicBezTo>
                    <a:cubicBezTo>
                      <a:pt x="33162" y="7242"/>
                      <a:pt x="33201" y="7301"/>
                      <a:pt x="33261" y="7361"/>
                    </a:cubicBezTo>
                    <a:cubicBezTo>
                      <a:pt x="33301" y="7381"/>
                      <a:pt x="33341" y="7401"/>
                      <a:pt x="33301" y="7381"/>
                    </a:cubicBezTo>
                    <a:cubicBezTo>
                      <a:pt x="33341" y="7381"/>
                      <a:pt x="33301" y="7381"/>
                      <a:pt x="33241" y="7361"/>
                    </a:cubicBezTo>
                    <a:close/>
                    <a:moveTo>
                      <a:pt x="48260" y="5650"/>
                    </a:moveTo>
                    <a:cubicBezTo>
                      <a:pt x="48041" y="5451"/>
                      <a:pt x="47982" y="5451"/>
                      <a:pt x="47683" y="5591"/>
                    </a:cubicBezTo>
                    <a:cubicBezTo>
                      <a:pt x="47763" y="5670"/>
                      <a:pt x="47842" y="5730"/>
                      <a:pt x="47922" y="5790"/>
                    </a:cubicBezTo>
                    <a:cubicBezTo>
                      <a:pt x="47962" y="5790"/>
                      <a:pt x="47982" y="5790"/>
                      <a:pt x="48021" y="5790"/>
                    </a:cubicBezTo>
                    <a:cubicBezTo>
                      <a:pt x="48041" y="5790"/>
                      <a:pt x="48061" y="5770"/>
                      <a:pt x="48081" y="5770"/>
                    </a:cubicBezTo>
                    <a:cubicBezTo>
                      <a:pt x="48041" y="5750"/>
                      <a:pt x="48021" y="5730"/>
                      <a:pt x="48002" y="5730"/>
                    </a:cubicBezTo>
                    <a:cubicBezTo>
                      <a:pt x="47962" y="5750"/>
                      <a:pt x="47942" y="5770"/>
                      <a:pt x="47902" y="5790"/>
                    </a:cubicBezTo>
                    <a:cubicBezTo>
                      <a:pt x="48021" y="5710"/>
                      <a:pt x="48101" y="5571"/>
                      <a:pt x="48260" y="5670"/>
                    </a:cubicBezTo>
                    <a:cubicBezTo>
                      <a:pt x="48280" y="5650"/>
                      <a:pt x="48300" y="5630"/>
                      <a:pt x="48300" y="5610"/>
                    </a:cubicBezTo>
                    <a:cubicBezTo>
                      <a:pt x="48320" y="5630"/>
                      <a:pt x="48320" y="5650"/>
                      <a:pt x="48320" y="5670"/>
                    </a:cubicBezTo>
                    <a:cubicBezTo>
                      <a:pt x="48300" y="5670"/>
                      <a:pt x="48280" y="5650"/>
                      <a:pt x="48260" y="5650"/>
                    </a:cubicBezTo>
                    <a:close/>
                    <a:moveTo>
                      <a:pt x="32485" y="7640"/>
                    </a:moveTo>
                    <a:cubicBezTo>
                      <a:pt x="32426" y="7739"/>
                      <a:pt x="32465" y="7779"/>
                      <a:pt x="32545" y="7779"/>
                    </a:cubicBezTo>
                    <a:cubicBezTo>
                      <a:pt x="32605" y="7799"/>
                      <a:pt x="32644" y="7779"/>
                      <a:pt x="32704" y="7759"/>
                    </a:cubicBezTo>
                    <a:cubicBezTo>
                      <a:pt x="32823" y="7719"/>
                      <a:pt x="32923" y="7679"/>
                      <a:pt x="33102" y="7600"/>
                    </a:cubicBezTo>
                    <a:cubicBezTo>
                      <a:pt x="32823" y="7540"/>
                      <a:pt x="32644" y="7540"/>
                      <a:pt x="32465" y="7659"/>
                    </a:cubicBezTo>
                    <a:cubicBezTo>
                      <a:pt x="32426" y="7620"/>
                      <a:pt x="32406" y="7540"/>
                      <a:pt x="32366" y="7560"/>
                    </a:cubicBezTo>
                    <a:cubicBezTo>
                      <a:pt x="32286" y="7560"/>
                      <a:pt x="32167" y="7560"/>
                      <a:pt x="32127" y="7699"/>
                    </a:cubicBezTo>
                    <a:cubicBezTo>
                      <a:pt x="32247" y="7679"/>
                      <a:pt x="32366" y="7659"/>
                      <a:pt x="32485" y="7640"/>
                    </a:cubicBezTo>
                    <a:close/>
                    <a:moveTo>
                      <a:pt x="50150" y="6108"/>
                    </a:moveTo>
                    <a:cubicBezTo>
                      <a:pt x="50130" y="6048"/>
                      <a:pt x="50130" y="5988"/>
                      <a:pt x="50110" y="5949"/>
                    </a:cubicBezTo>
                    <a:cubicBezTo>
                      <a:pt x="50090" y="5909"/>
                      <a:pt x="50031" y="5889"/>
                      <a:pt x="49991" y="5869"/>
                    </a:cubicBezTo>
                    <a:cubicBezTo>
                      <a:pt x="49991" y="5869"/>
                      <a:pt x="49951" y="5889"/>
                      <a:pt x="49951" y="5909"/>
                    </a:cubicBezTo>
                    <a:cubicBezTo>
                      <a:pt x="49951" y="5949"/>
                      <a:pt x="49951" y="6008"/>
                      <a:pt x="49951" y="6028"/>
                    </a:cubicBezTo>
                    <a:cubicBezTo>
                      <a:pt x="50130" y="6068"/>
                      <a:pt x="50031" y="6247"/>
                      <a:pt x="50110" y="6327"/>
                    </a:cubicBezTo>
                    <a:cubicBezTo>
                      <a:pt x="50249" y="6366"/>
                      <a:pt x="50389" y="6406"/>
                      <a:pt x="50528" y="6446"/>
                    </a:cubicBezTo>
                    <a:cubicBezTo>
                      <a:pt x="50608" y="6466"/>
                      <a:pt x="50647" y="6426"/>
                      <a:pt x="50667" y="6327"/>
                    </a:cubicBezTo>
                    <a:cubicBezTo>
                      <a:pt x="50508" y="6247"/>
                      <a:pt x="50329" y="6167"/>
                      <a:pt x="50150" y="6108"/>
                    </a:cubicBezTo>
                    <a:close/>
                    <a:moveTo>
                      <a:pt x="24926" y="8356"/>
                    </a:moveTo>
                    <a:cubicBezTo>
                      <a:pt x="25006" y="8296"/>
                      <a:pt x="25045" y="8236"/>
                      <a:pt x="25105" y="8216"/>
                    </a:cubicBezTo>
                    <a:cubicBezTo>
                      <a:pt x="25185" y="8177"/>
                      <a:pt x="25284" y="8177"/>
                      <a:pt x="25304" y="8057"/>
                    </a:cubicBezTo>
                    <a:lnTo>
                      <a:pt x="24707" y="8057"/>
                    </a:lnTo>
                    <a:cubicBezTo>
                      <a:pt x="24767" y="8157"/>
                      <a:pt x="24847" y="8236"/>
                      <a:pt x="24926" y="8356"/>
                    </a:cubicBezTo>
                    <a:close/>
                    <a:moveTo>
                      <a:pt x="23494" y="8455"/>
                    </a:moveTo>
                    <a:cubicBezTo>
                      <a:pt x="23733" y="8555"/>
                      <a:pt x="23752" y="8555"/>
                      <a:pt x="23832" y="8356"/>
                    </a:cubicBezTo>
                    <a:cubicBezTo>
                      <a:pt x="23852" y="8316"/>
                      <a:pt x="23832" y="8256"/>
                      <a:pt x="23812" y="8216"/>
                    </a:cubicBezTo>
                    <a:cubicBezTo>
                      <a:pt x="23653" y="8236"/>
                      <a:pt x="23534" y="8296"/>
                      <a:pt x="23494" y="8455"/>
                    </a:cubicBezTo>
                    <a:close/>
                    <a:moveTo>
                      <a:pt x="3502" y="5571"/>
                    </a:moveTo>
                    <a:cubicBezTo>
                      <a:pt x="3382" y="5412"/>
                      <a:pt x="3382" y="5412"/>
                      <a:pt x="3144" y="5332"/>
                    </a:cubicBezTo>
                    <a:cubicBezTo>
                      <a:pt x="3084" y="5571"/>
                      <a:pt x="3163" y="5610"/>
                      <a:pt x="3502" y="5571"/>
                    </a:cubicBezTo>
                    <a:close/>
                    <a:moveTo>
                      <a:pt x="46052" y="5710"/>
                    </a:moveTo>
                    <a:cubicBezTo>
                      <a:pt x="46112" y="5690"/>
                      <a:pt x="46132" y="5690"/>
                      <a:pt x="46171" y="5690"/>
                    </a:cubicBezTo>
                    <a:cubicBezTo>
                      <a:pt x="46152" y="5650"/>
                      <a:pt x="46152" y="5591"/>
                      <a:pt x="46132" y="5551"/>
                    </a:cubicBezTo>
                    <a:cubicBezTo>
                      <a:pt x="46112" y="5531"/>
                      <a:pt x="46072" y="5511"/>
                      <a:pt x="46032" y="5491"/>
                    </a:cubicBezTo>
                    <a:cubicBezTo>
                      <a:pt x="45992" y="5491"/>
                      <a:pt x="45953" y="5511"/>
                      <a:pt x="45913" y="5531"/>
                    </a:cubicBezTo>
                    <a:cubicBezTo>
                      <a:pt x="45893" y="5551"/>
                      <a:pt x="45913" y="5610"/>
                      <a:pt x="45933" y="5630"/>
                    </a:cubicBezTo>
                    <a:cubicBezTo>
                      <a:pt x="45973" y="5670"/>
                      <a:pt x="46012" y="5690"/>
                      <a:pt x="46052" y="5710"/>
                    </a:cubicBezTo>
                    <a:close/>
                    <a:moveTo>
                      <a:pt x="50289" y="11021"/>
                    </a:moveTo>
                    <a:cubicBezTo>
                      <a:pt x="50150" y="11041"/>
                      <a:pt x="50070" y="11061"/>
                      <a:pt x="49951" y="11081"/>
                    </a:cubicBezTo>
                    <a:cubicBezTo>
                      <a:pt x="50110" y="11200"/>
                      <a:pt x="50110" y="11200"/>
                      <a:pt x="50289" y="11021"/>
                    </a:cubicBezTo>
                    <a:close/>
                    <a:moveTo>
                      <a:pt x="8336" y="7023"/>
                    </a:moveTo>
                    <a:cubicBezTo>
                      <a:pt x="8316" y="7063"/>
                      <a:pt x="8296" y="7083"/>
                      <a:pt x="8256" y="7102"/>
                    </a:cubicBezTo>
                    <a:cubicBezTo>
                      <a:pt x="8296" y="7102"/>
                      <a:pt x="8316" y="7122"/>
                      <a:pt x="8355" y="7122"/>
                    </a:cubicBezTo>
                    <a:cubicBezTo>
                      <a:pt x="8375" y="7122"/>
                      <a:pt x="8415" y="7102"/>
                      <a:pt x="8455" y="7083"/>
                    </a:cubicBezTo>
                    <a:cubicBezTo>
                      <a:pt x="8415" y="7063"/>
                      <a:pt x="8375" y="7043"/>
                      <a:pt x="8336" y="7023"/>
                    </a:cubicBezTo>
                    <a:close/>
                    <a:moveTo>
                      <a:pt x="44640" y="5750"/>
                    </a:moveTo>
                    <a:cubicBezTo>
                      <a:pt x="44560" y="5730"/>
                      <a:pt x="44520" y="5690"/>
                      <a:pt x="44481" y="5690"/>
                    </a:cubicBezTo>
                    <a:cubicBezTo>
                      <a:pt x="44421" y="5710"/>
                      <a:pt x="44321" y="5710"/>
                      <a:pt x="44361" y="5809"/>
                    </a:cubicBezTo>
                    <a:cubicBezTo>
                      <a:pt x="44361" y="5849"/>
                      <a:pt x="44441" y="5889"/>
                      <a:pt x="44461" y="5889"/>
                    </a:cubicBezTo>
                    <a:cubicBezTo>
                      <a:pt x="44520" y="5869"/>
                      <a:pt x="44560" y="5829"/>
                      <a:pt x="44640" y="5750"/>
                    </a:cubicBezTo>
                    <a:close/>
                    <a:moveTo>
                      <a:pt x="27791" y="8296"/>
                    </a:moveTo>
                    <a:cubicBezTo>
                      <a:pt x="27830" y="8256"/>
                      <a:pt x="27870" y="8216"/>
                      <a:pt x="27910" y="8157"/>
                    </a:cubicBezTo>
                    <a:cubicBezTo>
                      <a:pt x="27870" y="8137"/>
                      <a:pt x="27830" y="8077"/>
                      <a:pt x="27791" y="8077"/>
                    </a:cubicBezTo>
                    <a:cubicBezTo>
                      <a:pt x="27751" y="8097"/>
                      <a:pt x="27691" y="8137"/>
                      <a:pt x="27651" y="8177"/>
                    </a:cubicBezTo>
                    <a:cubicBezTo>
                      <a:pt x="27691" y="8216"/>
                      <a:pt x="27731" y="8256"/>
                      <a:pt x="27791" y="8296"/>
                    </a:cubicBezTo>
                    <a:close/>
                    <a:moveTo>
                      <a:pt x="12652" y="7719"/>
                    </a:moveTo>
                    <a:cubicBezTo>
                      <a:pt x="12792" y="7759"/>
                      <a:pt x="12851" y="7779"/>
                      <a:pt x="12891" y="7779"/>
                    </a:cubicBezTo>
                    <a:cubicBezTo>
                      <a:pt x="12911" y="7779"/>
                      <a:pt x="12931" y="7739"/>
                      <a:pt x="12951" y="7719"/>
                    </a:cubicBezTo>
                    <a:cubicBezTo>
                      <a:pt x="12931" y="7719"/>
                      <a:pt x="12911" y="7699"/>
                      <a:pt x="12911" y="7699"/>
                    </a:cubicBezTo>
                    <a:cubicBezTo>
                      <a:pt x="12851" y="7699"/>
                      <a:pt x="12811" y="7699"/>
                      <a:pt x="12652" y="7719"/>
                    </a:cubicBezTo>
                    <a:close/>
                    <a:moveTo>
                      <a:pt x="7202" y="7003"/>
                    </a:moveTo>
                    <a:cubicBezTo>
                      <a:pt x="7241" y="6943"/>
                      <a:pt x="7281" y="6904"/>
                      <a:pt x="7301" y="6884"/>
                    </a:cubicBezTo>
                    <a:cubicBezTo>
                      <a:pt x="7261" y="6844"/>
                      <a:pt x="7241" y="6804"/>
                      <a:pt x="7202" y="6804"/>
                    </a:cubicBezTo>
                    <a:cubicBezTo>
                      <a:pt x="7162" y="6824"/>
                      <a:pt x="7102" y="6864"/>
                      <a:pt x="7122" y="6904"/>
                    </a:cubicBezTo>
                    <a:cubicBezTo>
                      <a:pt x="7122" y="6923"/>
                      <a:pt x="7182" y="6963"/>
                      <a:pt x="7202" y="7003"/>
                    </a:cubicBezTo>
                    <a:close/>
                    <a:moveTo>
                      <a:pt x="4974" y="6187"/>
                    </a:moveTo>
                    <a:cubicBezTo>
                      <a:pt x="5014" y="6247"/>
                      <a:pt x="5053" y="6307"/>
                      <a:pt x="5093" y="6347"/>
                    </a:cubicBezTo>
                    <a:cubicBezTo>
                      <a:pt x="5113" y="6347"/>
                      <a:pt x="5193" y="6307"/>
                      <a:pt x="5193" y="6267"/>
                    </a:cubicBezTo>
                    <a:cubicBezTo>
                      <a:pt x="5232" y="6187"/>
                      <a:pt x="5153" y="6148"/>
                      <a:pt x="5093" y="6148"/>
                    </a:cubicBezTo>
                    <a:cubicBezTo>
                      <a:pt x="5053" y="6128"/>
                      <a:pt x="5033" y="6167"/>
                      <a:pt x="4974" y="6187"/>
                    </a:cubicBezTo>
                    <a:close/>
                    <a:moveTo>
                      <a:pt x="4059" y="5969"/>
                    </a:moveTo>
                    <a:cubicBezTo>
                      <a:pt x="4079" y="5949"/>
                      <a:pt x="4118" y="5929"/>
                      <a:pt x="4138" y="5929"/>
                    </a:cubicBezTo>
                    <a:cubicBezTo>
                      <a:pt x="4118" y="5889"/>
                      <a:pt x="4098" y="5849"/>
                      <a:pt x="4098" y="5849"/>
                    </a:cubicBezTo>
                    <a:cubicBezTo>
                      <a:pt x="4059" y="5849"/>
                      <a:pt x="4019" y="5889"/>
                      <a:pt x="3999" y="5909"/>
                    </a:cubicBezTo>
                    <a:cubicBezTo>
                      <a:pt x="4019" y="5929"/>
                      <a:pt x="4039" y="5949"/>
                      <a:pt x="4059" y="5969"/>
                    </a:cubicBezTo>
                    <a:close/>
                    <a:moveTo>
                      <a:pt x="34176" y="7401"/>
                    </a:moveTo>
                    <a:cubicBezTo>
                      <a:pt x="34176" y="7401"/>
                      <a:pt x="34156" y="7381"/>
                      <a:pt x="34156" y="7381"/>
                    </a:cubicBezTo>
                    <a:cubicBezTo>
                      <a:pt x="34117" y="7381"/>
                      <a:pt x="34077" y="7381"/>
                      <a:pt x="34057" y="7381"/>
                    </a:cubicBezTo>
                    <a:cubicBezTo>
                      <a:pt x="34077" y="7401"/>
                      <a:pt x="34077" y="7401"/>
                      <a:pt x="34097" y="7401"/>
                    </a:cubicBezTo>
                    <a:cubicBezTo>
                      <a:pt x="34117" y="7421"/>
                      <a:pt x="34156" y="7401"/>
                      <a:pt x="34176" y="7401"/>
                    </a:cubicBezTo>
                    <a:close/>
                    <a:moveTo>
                      <a:pt x="31451" y="7978"/>
                    </a:moveTo>
                    <a:lnTo>
                      <a:pt x="31451" y="7898"/>
                    </a:lnTo>
                    <a:cubicBezTo>
                      <a:pt x="31371" y="7898"/>
                      <a:pt x="31292" y="7898"/>
                      <a:pt x="31212" y="7898"/>
                    </a:cubicBezTo>
                    <a:cubicBezTo>
                      <a:pt x="31212" y="7898"/>
                      <a:pt x="31192" y="7918"/>
                      <a:pt x="31192" y="7918"/>
                    </a:cubicBezTo>
                    <a:cubicBezTo>
                      <a:pt x="31192" y="7958"/>
                      <a:pt x="31212" y="7998"/>
                      <a:pt x="31232" y="7998"/>
                    </a:cubicBezTo>
                    <a:cubicBezTo>
                      <a:pt x="31312" y="7998"/>
                      <a:pt x="31391" y="7978"/>
                      <a:pt x="31451" y="7978"/>
                    </a:cubicBezTo>
                    <a:close/>
                    <a:moveTo>
                      <a:pt x="29999" y="7918"/>
                    </a:moveTo>
                    <a:cubicBezTo>
                      <a:pt x="29959" y="8018"/>
                      <a:pt x="29919" y="8057"/>
                      <a:pt x="29939" y="8097"/>
                    </a:cubicBezTo>
                    <a:cubicBezTo>
                      <a:pt x="29939" y="8137"/>
                      <a:pt x="29979" y="8197"/>
                      <a:pt x="29999" y="8197"/>
                    </a:cubicBezTo>
                    <a:cubicBezTo>
                      <a:pt x="30039" y="8197"/>
                      <a:pt x="30098" y="8157"/>
                      <a:pt x="30098" y="8137"/>
                    </a:cubicBezTo>
                    <a:cubicBezTo>
                      <a:pt x="30118" y="8097"/>
                      <a:pt x="30078" y="8057"/>
                      <a:pt x="29999" y="7918"/>
                    </a:cubicBezTo>
                    <a:close/>
                    <a:moveTo>
                      <a:pt x="26398" y="8077"/>
                    </a:moveTo>
                    <a:cubicBezTo>
                      <a:pt x="26398" y="8057"/>
                      <a:pt x="26398" y="8057"/>
                      <a:pt x="26398" y="8037"/>
                    </a:cubicBezTo>
                    <a:lnTo>
                      <a:pt x="26239" y="8037"/>
                    </a:lnTo>
                    <a:lnTo>
                      <a:pt x="26239" y="8077"/>
                    </a:lnTo>
                    <a:close/>
                    <a:moveTo>
                      <a:pt x="20868" y="8316"/>
                    </a:moveTo>
                    <a:cubicBezTo>
                      <a:pt x="20928" y="8316"/>
                      <a:pt x="20967" y="8296"/>
                      <a:pt x="21007" y="8276"/>
                    </a:cubicBezTo>
                    <a:cubicBezTo>
                      <a:pt x="20987" y="8236"/>
                      <a:pt x="20987" y="8177"/>
                      <a:pt x="20967" y="8177"/>
                    </a:cubicBezTo>
                    <a:cubicBezTo>
                      <a:pt x="20928" y="8177"/>
                      <a:pt x="20888" y="8197"/>
                      <a:pt x="20848" y="8216"/>
                    </a:cubicBezTo>
                    <a:cubicBezTo>
                      <a:pt x="20828" y="8216"/>
                      <a:pt x="20848" y="8276"/>
                      <a:pt x="20868" y="8316"/>
                    </a:cubicBezTo>
                    <a:close/>
                    <a:moveTo>
                      <a:pt x="49911" y="9788"/>
                    </a:moveTo>
                    <a:cubicBezTo>
                      <a:pt x="49931" y="9808"/>
                      <a:pt x="49931" y="9808"/>
                      <a:pt x="49951" y="9808"/>
                    </a:cubicBezTo>
                    <a:cubicBezTo>
                      <a:pt x="49951" y="9788"/>
                      <a:pt x="49951" y="9748"/>
                      <a:pt x="49951" y="9728"/>
                    </a:cubicBezTo>
                    <a:cubicBezTo>
                      <a:pt x="49931" y="9728"/>
                      <a:pt x="49911" y="9728"/>
                      <a:pt x="49911" y="9748"/>
                    </a:cubicBezTo>
                    <a:cubicBezTo>
                      <a:pt x="49891" y="9748"/>
                      <a:pt x="49911" y="9788"/>
                      <a:pt x="49911" y="9788"/>
                    </a:cubicBezTo>
                    <a:close/>
                    <a:moveTo>
                      <a:pt x="45575" y="5670"/>
                    </a:moveTo>
                    <a:lnTo>
                      <a:pt x="45515" y="5571"/>
                    </a:lnTo>
                    <a:cubicBezTo>
                      <a:pt x="45515" y="5591"/>
                      <a:pt x="45475" y="5591"/>
                      <a:pt x="45475" y="5610"/>
                    </a:cubicBezTo>
                    <a:cubicBezTo>
                      <a:pt x="45475" y="5630"/>
                      <a:pt x="45495" y="5670"/>
                      <a:pt x="45495" y="5690"/>
                    </a:cubicBezTo>
                    <a:cubicBezTo>
                      <a:pt x="45515" y="5690"/>
                      <a:pt x="45535" y="5670"/>
                      <a:pt x="45575" y="5670"/>
                    </a:cubicBezTo>
                    <a:close/>
                    <a:moveTo>
                      <a:pt x="47007" y="5909"/>
                    </a:moveTo>
                    <a:cubicBezTo>
                      <a:pt x="47047" y="5869"/>
                      <a:pt x="47067" y="5829"/>
                      <a:pt x="47106" y="5790"/>
                    </a:cubicBezTo>
                    <a:cubicBezTo>
                      <a:pt x="47106" y="5790"/>
                      <a:pt x="47067" y="5750"/>
                      <a:pt x="47067" y="5730"/>
                    </a:cubicBezTo>
                    <a:cubicBezTo>
                      <a:pt x="47027" y="5770"/>
                      <a:pt x="46987" y="5790"/>
                      <a:pt x="46967" y="5829"/>
                    </a:cubicBezTo>
                    <a:cubicBezTo>
                      <a:pt x="46947" y="5849"/>
                      <a:pt x="46987" y="5869"/>
                      <a:pt x="47007" y="5909"/>
                    </a:cubicBezTo>
                    <a:close/>
                    <a:moveTo>
                      <a:pt x="39030" y="6764"/>
                    </a:moveTo>
                    <a:cubicBezTo>
                      <a:pt x="39030" y="6804"/>
                      <a:pt x="39050" y="6844"/>
                      <a:pt x="39070" y="6864"/>
                    </a:cubicBezTo>
                    <a:cubicBezTo>
                      <a:pt x="39070" y="6864"/>
                      <a:pt x="39129" y="6844"/>
                      <a:pt x="39129" y="6824"/>
                    </a:cubicBezTo>
                    <a:cubicBezTo>
                      <a:pt x="39129" y="6804"/>
                      <a:pt x="39129" y="6764"/>
                      <a:pt x="39110" y="6744"/>
                    </a:cubicBezTo>
                    <a:cubicBezTo>
                      <a:pt x="39090" y="6724"/>
                      <a:pt x="39050" y="6764"/>
                      <a:pt x="39030" y="6764"/>
                    </a:cubicBezTo>
                    <a:close/>
                    <a:moveTo>
                      <a:pt x="27393" y="7998"/>
                    </a:moveTo>
                    <a:cubicBezTo>
                      <a:pt x="27393" y="7978"/>
                      <a:pt x="27413" y="7978"/>
                      <a:pt x="27433" y="7958"/>
                    </a:cubicBezTo>
                    <a:cubicBezTo>
                      <a:pt x="27393" y="7958"/>
                      <a:pt x="27373" y="7938"/>
                      <a:pt x="27353" y="7918"/>
                    </a:cubicBezTo>
                    <a:cubicBezTo>
                      <a:pt x="27353" y="7918"/>
                      <a:pt x="27333" y="7938"/>
                      <a:pt x="27313" y="7958"/>
                    </a:cubicBezTo>
                    <a:cubicBezTo>
                      <a:pt x="27333" y="7958"/>
                      <a:pt x="27353" y="7978"/>
                      <a:pt x="27393" y="7998"/>
                    </a:cubicBezTo>
                    <a:close/>
                    <a:moveTo>
                      <a:pt x="25443" y="8575"/>
                    </a:moveTo>
                    <a:cubicBezTo>
                      <a:pt x="25463" y="8555"/>
                      <a:pt x="25503" y="8555"/>
                      <a:pt x="25523" y="8535"/>
                    </a:cubicBezTo>
                    <a:cubicBezTo>
                      <a:pt x="25523" y="8515"/>
                      <a:pt x="25503" y="8475"/>
                      <a:pt x="25503" y="8455"/>
                    </a:cubicBezTo>
                    <a:cubicBezTo>
                      <a:pt x="25463" y="8455"/>
                      <a:pt x="25423" y="8475"/>
                      <a:pt x="25384" y="8495"/>
                    </a:cubicBezTo>
                    <a:close/>
                    <a:moveTo>
                      <a:pt x="24329" y="8296"/>
                    </a:moveTo>
                    <a:cubicBezTo>
                      <a:pt x="24329" y="8276"/>
                      <a:pt x="24309" y="8256"/>
                      <a:pt x="24309" y="8256"/>
                    </a:cubicBezTo>
                    <a:cubicBezTo>
                      <a:pt x="24290" y="8256"/>
                      <a:pt x="24270" y="8256"/>
                      <a:pt x="24250" y="8256"/>
                    </a:cubicBezTo>
                    <a:cubicBezTo>
                      <a:pt x="24270" y="8276"/>
                      <a:pt x="24270" y="8296"/>
                      <a:pt x="24290" y="8316"/>
                    </a:cubicBezTo>
                    <a:cubicBezTo>
                      <a:pt x="24290" y="8316"/>
                      <a:pt x="24309" y="8296"/>
                      <a:pt x="24329" y="8296"/>
                    </a:cubicBezTo>
                    <a:close/>
                    <a:moveTo>
                      <a:pt x="19555" y="8157"/>
                    </a:moveTo>
                    <a:cubicBezTo>
                      <a:pt x="19535" y="8157"/>
                      <a:pt x="19495" y="8137"/>
                      <a:pt x="19475" y="8137"/>
                    </a:cubicBezTo>
                    <a:cubicBezTo>
                      <a:pt x="19456" y="8137"/>
                      <a:pt x="19456" y="8157"/>
                      <a:pt x="19456" y="8177"/>
                    </a:cubicBezTo>
                    <a:cubicBezTo>
                      <a:pt x="19475" y="8177"/>
                      <a:pt x="19515" y="8177"/>
                      <a:pt x="19535" y="8197"/>
                    </a:cubicBezTo>
                    <a:cubicBezTo>
                      <a:pt x="19535" y="8197"/>
                      <a:pt x="19555" y="8177"/>
                      <a:pt x="19555" y="8157"/>
                    </a:cubicBezTo>
                    <a:close/>
                    <a:moveTo>
                      <a:pt x="18899" y="8117"/>
                    </a:moveTo>
                    <a:cubicBezTo>
                      <a:pt x="18859" y="8097"/>
                      <a:pt x="18839" y="8077"/>
                      <a:pt x="18799" y="8037"/>
                    </a:cubicBezTo>
                    <a:cubicBezTo>
                      <a:pt x="18799" y="8037"/>
                      <a:pt x="18759" y="8077"/>
                      <a:pt x="18759" y="8077"/>
                    </a:cubicBezTo>
                    <a:cubicBezTo>
                      <a:pt x="18779" y="8117"/>
                      <a:pt x="18799" y="8157"/>
                      <a:pt x="18839" y="8197"/>
                    </a:cubicBezTo>
                    <a:cubicBezTo>
                      <a:pt x="18859" y="8177"/>
                      <a:pt x="18879" y="8157"/>
                      <a:pt x="18899" y="8117"/>
                    </a:cubicBezTo>
                    <a:close/>
                    <a:moveTo>
                      <a:pt x="51125" y="11499"/>
                    </a:moveTo>
                    <a:cubicBezTo>
                      <a:pt x="51085" y="11519"/>
                      <a:pt x="51065" y="11539"/>
                      <a:pt x="51045" y="11539"/>
                    </a:cubicBezTo>
                    <a:cubicBezTo>
                      <a:pt x="51065" y="11558"/>
                      <a:pt x="51065" y="11578"/>
                      <a:pt x="51085" y="11578"/>
                    </a:cubicBezTo>
                    <a:cubicBezTo>
                      <a:pt x="51105" y="11578"/>
                      <a:pt x="51125" y="11578"/>
                      <a:pt x="51165" y="11558"/>
                    </a:cubicBezTo>
                    <a:cubicBezTo>
                      <a:pt x="51145" y="11539"/>
                      <a:pt x="51125" y="11519"/>
                      <a:pt x="51125" y="11499"/>
                    </a:cubicBezTo>
                    <a:close/>
                    <a:moveTo>
                      <a:pt x="43884" y="5790"/>
                    </a:moveTo>
                    <a:cubicBezTo>
                      <a:pt x="43904" y="5770"/>
                      <a:pt x="43924" y="5750"/>
                      <a:pt x="43924" y="5730"/>
                    </a:cubicBezTo>
                    <a:cubicBezTo>
                      <a:pt x="43924" y="5730"/>
                      <a:pt x="43904" y="5710"/>
                      <a:pt x="43904" y="5690"/>
                    </a:cubicBezTo>
                    <a:cubicBezTo>
                      <a:pt x="43884" y="5710"/>
                      <a:pt x="43864" y="5750"/>
                      <a:pt x="43844" y="5770"/>
                    </a:cubicBezTo>
                    <a:cubicBezTo>
                      <a:pt x="43844" y="5770"/>
                      <a:pt x="43864" y="5790"/>
                      <a:pt x="43884" y="5790"/>
                    </a:cubicBezTo>
                    <a:close/>
                    <a:moveTo>
                      <a:pt x="42969" y="5650"/>
                    </a:moveTo>
                    <a:lnTo>
                      <a:pt x="42949" y="5670"/>
                    </a:lnTo>
                    <a:lnTo>
                      <a:pt x="43009" y="5670"/>
                    </a:lnTo>
                    <a:close/>
                    <a:moveTo>
                      <a:pt x="42173" y="5929"/>
                    </a:moveTo>
                    <a:cubicBezTo>
                      <a:pt x="42193" y="5909"/>
                      <a:pt x="42213" y="5889"/>
                      <a:pt x="42253" y="5869"/>
                    </a:cubicBezTo>
                    <a:cubicBezTo>
                      <a:pt x="42233" y="5869"/>
                      <a:pt x="42213" y="5849"/>
                      <a:pt x="42213" y="5849"/>
                    </a:cubicBezTo>
                    <a:cubicBezTo>
                      <a:pt x="42173" y="5849"/>
                      <a:pt x="42153" y="5869"/>
                      <a:pt x="42133" y="5869"/>
                    </a:cubicBezTo>
                    <a:cubicBezTo>
                      <a:pt x="42153" y="5889"/>
                      <a:pt x="42153" y="5909"/>
                      <a:pt x="42173" y="5929"/>
                    </a:cubicBezTo>
                    <a:close/>
                    <a:moveTo>
                      <a:pt x="41855" y="6207"/>
                    </a:moveTo>
                    <a:lnTo>
                      <a:pt x="41875" y="6227"/>
                    </a:lnTo>
                    <a:lnTo>
                      <a:pt x="41895" y="6187"/>
                    </a:lnTo>
                    <a:close/>
                    <a:moveTo>
                      <a:pt x="41278" y="6128"/>
                    </a:moveTo>
                    <a:lnTo>
                      <a:pt x="41357" y="6108"/>
                    </a:lnTo>
                    <a:cubicBezTo>
                      <a:pt x="41357" y="6088"/>
                      <a:pt x="41338" y="6068"/>
                      <a:pt x="41338" y="6068"/>
                    </a:cubicBezTo>
                    <a:cubicBezTo>
                      <a:pt x="41298" y="6068"/>
                      <a:pt x="41278" y="6088"/>
                      <a:pt x="41238" y="6088"/>
                    </a:cubicBezTo>
                    <a:cubicBezTo>
                      <a:pt x="41258" y="6108"/>
                      <a:pt x="41258" y="6108"/>
                      <a:pt x="41278" y="6128"/>
                    </a:cubicBezTo>
                    <a:close/>
                    <a:moveTo>
                      <a:pt x="41099" y="6267"/>
                    </a:moveTo>
                    <a:cubicBezTo>
                      <a:pt x="41099" y="6267"/>
                      <a:pt x="41099" y="6247"/>
                      <a:pt x="41079" y="6227"/>
                    </a:cubicBezTo>
                    <a:cubicBezTo>
                      <a:pt x="41079" y="6227"/>
                      <a:pt x="41059" y="6227"/>
                      <a:pt x="41059" y="6247"/>
                    </a:cubicBezTo>
                    <a:cubicBezTo>
                      <a:pt x="41059" y="6247"/>
                      <a:pt x="41059" y="6267"/>
                      <a:pt x="41059" y="6287"/>
                    </a:cubicBezTo>
                    <a:cubicBezTo>
                      <a:pt x="41079" y="6287"/>
                      <a:pt x="41079" y="6287"/>
                      <a:pt x="41099" y="6267"/>
                    </a:cubicBezTo>
                    <a:close/>
                    <a:moveTo>
                      <a:pt x="37757" y="6784"/>
                    </a:moveTo>
                    <a:cubicBezTo>
                      <a:pt x="37777" y="6764"/>
                      <a:pt x="37797" y="6744"/>
                      <a:pt x="37817" y="6744"/>
                    </a:cubicBezTo>
                    <a:cubicBezTo>
                      <a:pt x="37817" y="6724"/>
                      <a:pt x="37797" y="6705"/>
                      <a:pt x="37797" y="6705"/>
                    </a:cubicBezTo>
                    <a:cubicBezTo>
                      <a:pt x="37777" y="6705"/>
                      <a:pt x="37737" y="6724"/>
                      <a:pt x="37717" y="6744"/>
                    </a:cubicBezTo>
                    <a:cubicBezTo>
                      <a:pt x="37737" y="6744"/>
                      <a:pt x="37737" y="6764"/>
                      <a:pt x="37757" y="6784"/>
                    </a:cubicBezTo>
                    <a:close/>
                    <a:moveTo>
                      <a:pt x="45057" y="5889"/>
                    </a:moveTo>
                    <a:cubicBezTo>
                      <a:pt x="45097" y="5889"/>
                      <a:pt x="45117" y="5909"/>
                      <a:pt x="45137" y="5909"/>
                    </a:cubicBezTo>
                    <a:cubicBezTo>
                      <a:pt x="45157" y="5909"/>
                      <a:pt x="45177" y="5889"/>
                      <a:pt x="45197" y="5849"/>
                    </a:cubicBezTo>
                    <a:cubicBezTo>
                      <a:pt x="45177" y="5849"/>
                      <a:pt x="45137" y="5829"/>
                      <a:pt x="45117" y="5829"/>
                    </a:cubicBezTo>
                    <a:cubicBezTo>
                      <a:pt x="45097" y="5829"/>
                      <a:pt x="45077" y="5869"/>
                      <a:pt x="45057" y="5889"/>
                    </a:cubicBezTo>
                    <a:close/>
                    <a:moveTo>
                      <a:pt x="31849" y="7759"/>
                    </a:moveTo>
                    <a:cubicBezTo>
                      <a:pt x="31869" y="7759"/>
                      <a:pt x="31908" y="7739"/>
                      <a:pt x="31928" y="7739"/>
                    </a:cubicBezTo>
                    <a:cubicBezTo>
                      <a:pt x="31928" y="7719"/>
                      <a:pt x="31908" y="7699"/>
                      <a:pt x="31889" y="7699"/>
                    </a:cubicBezTo>
                    <a:cubicBezTo>
                      <a:pt x="31869" y="7699"/>
                      <a:pt x="31829" y="7719"/>
                      <a:pt x="31809" y="7719"/>
                    </a:cubicBezTo>
                    <a:close/>
                    <a:moveTo>
                      <a:pt x="30655" y="8157"/>
                    </a:moveTo>
                    <a:lnTo>
                      <a:pt x="30695" y="8177"/>
                    </a:lnTo>
                    <a:lnTo>
                      <a:pt x="30695" y="8157"/>
                    </a:lnTo>
                    <a:close/>
                    <a:moveTo>
                      <a:pt x="24150" y="8515"/>
                    </a:moveTo>
                    <a:cubicBezTo>
                      <a:pt x="24170" y="8515"/>
                      <a:pt x="24190" y="8495"/>
                      <a:pt x="24210" y="8475"/>
                    </a:cubicBezTo>
                    <a:cubicBezTo>
                      <a:pt x="24210" y="8475"/>
                      <a:pt x="24190" y="8435"/>
                      <a:pt x="24190" y="8435"/>
                    </a:cubicBezTo>
                    <a:cubicBezTo>
                      <a:pt x="24170" y="8455"/>
                      <a:pt x="24130" y="8475"/>
                      <a:pt x="24110" y="8495"/>
                    </a:cubicBezTo>
                    <a:cubicBezTo>
                      <a:pt x="24130" y="8495"/>
                      <a:pt x="24130" y="8515"/>
                      <a:pt x="24150" y="8515"/>
                    </a:cubicBezTo>
                    <a:close/>
                    <a:moveTo>
                      <a:pt x="20410" y="8177"/>
                    </a:moveTo>
                    <a:cubicBezTo>
                      <a:pt x="20430" y="8177"/>
                      <a:pt x="20450" y="8177"/>
                      <a:pt x="20450" y="8177"/>
                    </a:cubicBezTo>
                    <a:cubicBezTo>
                      <a:pt x="20450" y="8177"/>
                      <a:pt x="20450" y="8157"/>
                      <a:pt x="20450" y="8137"/>
                    </a:cubicBezTo>
                    <a:cubicBezTo>
                      <a:pt x="20430" y="8137"/>
                      <a:pt x="20410" y="8157"/>
                      <a:pt x="20410" y="8157"/>
                    </a:cubicBezTo>
                    <a:cubicBezTo>
                      <a:pt x="20410" y="8157"/>
                      <a:pt x="20410" y="8177"/>
                      <a:pt x="20410" y="8177"/>
                    </a:cubicBezTo>
                    <a:close/>
                    <a:moveTo>
                      <a:pt x="18103" y="8256"/>
                    </a:moveTo>
                    <a:cubicBezTo>
                      <a:pt x="18103" y="8236"/>
                      <a:pt x="18123" y="8236"/>
                      <a:pt x="18123" y="8216"/>
                    </a:cubicBezTo>
                    <a:cubicBezTo>
                      <a:pt x="18103" y="8216"/>
                      <a:pt x="18083" y="8216"/>
                      <a:pt x="18063" y="8216"/>
                    </a:cubicBezTo>
                    <a:cubicBezTo>
                      <a:pt x="18063" y="8216"/>
                      <a:pt x="18063" y="8236"/>
                      <a:pt x="18083" y="8256"/>
                    </a:cubicBezTo>
                    <a:cubicBezTo>
                      <a:pt x="18083" y="8256"/>
                      <a:pt x="18103" y="8256"/>
                      <a:pt x="18103" y="8256"/>
                    </a:cubicBezTo>
                    <a:close/>
                    <a:moveTo>
                      <a:pt x="13528" y="7719"/>
                    </a:moveTo>
                    <a:cubicBezTo>
                      <a:pt x="13488" y="7719"/>
                      <a:pt x="13468" y="7699"/>
                      <a:pt x="13428" y="7699"/>
                    </a:cubicBezTo>
                    <a:cubicBezTo>
                      <a:pt x="13428" y="7699"/>
                      <a:pt x="13408" y="7719"/>
                      <a:pt x="13408" y="7739"/>
                    </a:cubicBezTo>
                    <a:cubicBezTo>
                      <a:pt x="13428" y="7739"/>
                      <a:pt x="13448" y="7759"/>
                      <a:pt x="13488" y="7779"/>
                    </a:cubicBezTo>
                    <a:cubicBezTo>
                      <a:pt x="13488" y="7779"/>
                      <a:pt x="13508" y="7739"/>
                      <a:pt x="13528" y="7719"/>
                    </a:cubicBezTo>
                    <a:close/>
                    <a:moveTo>
                      <a:pt x="11240" y="7560"/>
                    </a:moveTo>
                    <a:cubicBezTo>
                      <a:pt x="11240" y="7540"/>
                      <a:pt x="11240" y="7540"/>
                      <a:pt x="11240" y="7520"/>
                    </a:cubicBezTo>
                    <a:cubicBezTo>
                      <a:pt x="11240" y="7500"/>
                      <a:pt x="11220" y="7500"/>
                      <a:pt x="11200" y="7500"/>
                    </a:cubicBezTo>
                    <a:cubicBezTo>
                      <a:pt x="11200" y="7520"/>
                      <a:pt x="11200" y="7540"/>
                      <a:pt x="11200" y="7540"/>
                    </a:cubicBezTo>
                    <a:cubicBezTo>
                      <a:pt x="11200" y="7560"/>
                      <a:pt x="11220" y="7560"/>
                      <a:pt x="11240" y="7560"/>
                    </a:cubicBezTo>
                    <a:close/>
                    <a:moveTo>
                      <a:pt x="49752" y="5710"/>
                    </a:moveTo>
                    <a:cubicBezTo>
                      <a:pt x="49772" y="5690"/>
                      <a:pt x="49812" y="5690"/>
                      <a:pt x="49832" y="5670"/>
                    </a:cubicBezTo>
                    <a:cubicBezTo>
                      <a:pt x="49832" y="5670"/>
                      <a:pt x="49812" y="5630"/>
                      <a:pt x="49812" y="5630"/>
                    </a:cubicBezTo>
                    <a:cubicBezTo>
                      <a:pt x="49772" y="5630"/>
                      <a:pt x="49752" y="5630"/>
                      <a:pt x="49712" y="563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859;p16">
                <a:extLst>
                  <a:ext uri="{FF2B5EF4-FFF2-40B4-BE49-F238E27FC236}">
                    <a16:creationId xmlns:a16="http://schemas.microsoft.com/office/drawing/2014/main" id="{CC3CB39E-5CA9-A3AE-91D6-0129C3BEE953}"/>
                  </a:ext>
                </a:extLst>
              </p:cNvPr>
              <p:cNvSpPr/>
              <p:nvPr/>
            </p:nvSpPr>
            <p:spPr>
              <a:xfrm>
                <a:off x="4892625" y="-3769275"/>
                <a:ext cx="543600" cy="194475"/>
              </a:xfrm>
              <a:custGeom>
                <a:avLst/>
                <a:gdLst/>
                <a:ahLst/>
                <a:cxnLst/>
                <a:rect l="l" t="t" r="r" b="b"/>
                <a:pathLst>
                  <a:path w="21744" h="7779" extrusionOk="0">
                    <a:moveTo>
                      <a:pt x="10783" y="7182"/>
                    </a:moveTo>
                    <a:cubicBezTo>
                      <a:pt x="10663" y="7122"/>
                      <a:pt x="10484" y="7102"/>
                      <a:pt x="10464" y="7241"/>
                    </a:cubicBezTo>
                    <a:cubicBezTo>
                      <a:pt x="10464" y="7480"/>
                      <a:pt x="10285" y="7460"/>
                      <a:pt x="10146" y="7540"/>
                    </a:cubicBezTo>
                    <a:cubicBezTo>
                      <a:pt x="10086" y="7460"/>
                      <a:pt x="10027" y="7341"/>
                      <a:pt x="9947" y="7301"/>
                    </a:cubicBezTo>
                    <a:cubicBezTo>
                      <a:pt x="9868" y="7261"/>
                      <a:pt x="9728" y="7261"/>
                      <a:pt x="9629" y="7281"/>
                    </a:cubicBezTo>
                    <a:cubicBezTo>
                      <a:pt x="9470" y="7321"/>
                      <a:pt x="9470" y="7062"/>
                      <a:pt x="9331" y="7142"/>
                    </a:cubicBezTo>
                    <a:cubicBezTo>
                      <a:pt x="9231" y="7202"/>
                      <a:pt x="9191" y="7301"/>
                      <a:pt x="9052" y="7321"/>
                    </a:cubicBezTo>
                    <a:cubicBezTo>
                      <a:pt x="8972" y="7321"/>
                      <a:pt x="8893" y="7361"/>
                      <a:pt x="8833" y="7361"/>
                    </a:cubicBezTo>
                    <a:cubicBezTo>
                      <a:pt x="8455" y="7202"/>
                      <a:pt x="8097" y="7042"/>
                      <a:pt x="7779" y="6903"/>
                    </a:cubicBezTo>
                    <a:cubicBezTo>
                      <a:pt x="7620" y="6983"/>
                      <a:pt x="7481" y="7062"/>
                      <a:pt x="7341" y="7142"/>
                    </a:cubicBezTo>
                    <a:lnTo>
                      <a:pt x="7361" y="7122"/>
                    </a:lnTo>
                    <a:cubicBezTo>
                      <a:pt x="6983" y="6903"/>
                      <a:pt x="6904" y="6883"/>
                      <a:pt x="6585" y="6844"/>
                    </a:cubicBezTo>
                    <a:cubicBezTo>
                      <a:pt x="6426" y="6824"/>
                      <a:pt x="6267" y="6744"/>
                      <a:pt x="6088" y="6744"/>
                    </a:cubicBezTo>
                    <a:cubicBezTo>
                      <a:pt x="5929" y="6724"/>
                      <a:pt x="5750" y="6744"/>
                      <a:pt x="5571" y="6744"/>
                    </a:cubicBezTo>
                    <a:cubicBezTo>
                      <a:pt x="5531" y="6744"/>
                      <a:pt x="5491" y="6704"/>
                      <a:pt x="5451" y="6684"/>
                    </a:cubicBezTo>
                    <a:cubicBezTo>
                      <a:pt x="5511" y="6645"/>
                      <a:pt x="5591" y="6625"/>
                      <a:pt x="5631" y="6565"/>
                    </a:cubicBezTo>
                    <a:cubicBezTo>
                      <a:pt x="5670" y="6545"/>
                      <a:pt x="5650" y="6466"/>
                      <a:pt x="5650" y="6426"/>
                    </a:cubicBezTo>
                    <a:cubicBezTo>
                      <a:pt x="5511" y="6227"/>
                      <a:pt x="5312" y="6386"/>
                      <a:pt x="5153" y="6306"/>
                    </a:cubicBezTo>
                    <a:cubicBezTo>
                      <a:pt x="5133" y="6247"/>
                      <a:pt x="5113" y="6207"/>
                      <a:pt x="5093" y="6107"/>
                    </a:cubicBezTo>
                    <a:cubicBezTo>
                      <a:pt x="5213" y="6107"/>
                      <a:pt x="5312" y="6127"/>
                      <a:pt x="5412" y="6107"/>
                    </a:cubicBezTo>
                    <a:cubicBezTo>
                      <a:pt x="5491" y="6068"/>
                      <a:pt x="5631" y="6088"/>
                      <a:pt x="5670" y="5909"/>
                    </a:cubicBezTo>
                    <a:cubicBezTo>
                      <a:pt x="5571" y="5889"/>
                      <a:pt x="5471" y="5869"/>
                      <a:pt x="5372" y="5869"/>
                    </a:cubicBezTo>
                    <a:cubicBezTo>
                      <a:pt x="5272" y="5849"/>
                      <a:pt x="5193" y="5869"/>
                      <a:pt x="5113" y="5869"/>
                    </a:cubicBezTo>
                    <a:cubicBezTo>
                      <a:pt x="4994" y="5670"/>
                      <a:pt x="4994" y="5670"/>
                      <a:pt x="4835" y="5789"/>
                    </a:cubicBezTo>
                    <a:cubicBezTo>
                      <a:pt x="4875" y="5869"/>
                      <a:pt x="4914" y="5948"/>
                      <a:pt x="4934" y="6028"/>
                    </a:cubicBezTo>
                    <a:cubicBezTo>
                      <a:pt x="4954" y="6048"/>
                      <a:pt x="4875" y="6088"/>
                      <a:pt x="4835" y="6107"/>
                    </a:cubicBezTo>
                    <a:lnTo>
                      <a:pt x="4855" y="6127"/>
                    </a:lnTo>
                    <a:cubicBezTo>
                      <a:pt x="4775" y="6068"/>
                      <a:pt x="4676" y="6008"/>
                      <a:pt x="4576" y="5988"/>
                    </a:cubicBezTo>
                    <a:cubicBezTo>
                      <a:pt x="4477" y="5968"/>
                      <a:pt x="4457" y="5889"/>
                      <a:pt x="4397" y="5829"/>
                    </a:cubicBezTo>
                    <a:cubicBezTo>
                      <a:pt x="4318" y="5710"/>
                      <a:pt x="4258" y="5769"/>
                      <a:pt x="4198" y="5988"/>
                    </a:cubicBezTo>
                    <a:cubicBezTo>
                      <a:pt x="4099" y="5968"/>
                      <a:pt x="4019" y="5928"/>
                      <a:pt x="3940" y="5928"/>
                    </a:cubicBezTo>
                    <a:cubicBezTo>
                      <a:pt x="3860" y="5948"/>
                      <a:pt x="3780" y="5988"/>
                      <a:pt x="3701" y="5988"/>
                    </a:cubicBezTo>
                    <a:cubicBezTo>
                      <a:pt x="3522" y="6008"/>
                      <a:pt x="3502" y="5849"/>
                      <a:pt x="3422" y="5710"/>
                    </a:cubicBezTo>
                    <a:cubicBezTo>
                      <a:pt x="3363" y="5749"/>
                      <a:pt x="3323" y="5809"/>
                      <a:pt x="3263" y="5849"/>
                    </a:cubicBezTo>
                    <a:cubicBezTo>
                      <a:pt x="3223" y="5869"/>
                      <a:pt x="3164" y="5849"/>
                      <a:pt x="3124" y="5849"/>
                    </a:cubicBezTo>
                    <a:cubicBezTo>
                      <a:pt x="3124" y="5809"/>
                      <a:pt x="3124" y="5769"/>
                      <a:pt x="3124" y="5710"/>
                    </a:cubicBezTo>
                    <a:cubicBezTo>
                      <a:pt x="3124" y="5690"/>
                      <a:pt x="3144" y="5650"/>
                      <a:pt x="3164" y="5610"/>
                    </a:cubicBezTo>
                    <a:cubicBezTo>
                      <a:pt x="2945" y="5550"/>
                      <a:pt x="2686" y="5550"/>
                      <a:pt x="2567" y="5292"/>
                    </a:cubicBezTo>
                    <a:cubicBezTo>
                      <a:pt x="2388" y="5252"/>
                      <a:pt x="2209" y="5192"/>
                      <a:pt x="2030" y="5153"/>
                    </a:cubicBezTo>
                    <a:cubicBezTo>
                      <a:pt x="1970" y="5033"/>
                      <a:pt x="2070" y="4993"/>
                      <a:pt x="2149" y="4934"/>
                    </a:cubicBezTo>
                    <a:cubicBezTo>
                      <a:pt x="2010" y="4974"/>
                      <a:pt x="1851" y="4814"/>
                      <a:pt x="1732" y="4993"/>
                    </a:cubicBezTo>
                    <a:cubicBezTo>
                      <a:pt x="1652" y="5113"/>
                      <a:pt x="1533" y="5033"/>
                      <a:pt x="1453" y="4974"/>
                    </a:cubicBezTo>
                    <a:cubicBezTo>
                      <a:pt x="1334" y="4874"/>
                      <a:pt x="1234" y="4735"/>
                      <a:pt x="1135" y="4616"/>
                    </a:cubicBezTo>
                    <a:cubicBezTo>
                      <a:pt x="1175" y="4536"/>
                      <a:pt x="1194" y="4456"/>
                      <a:pt x="1254" y="4357"/>
                    </a:cubicBezTo>
                    <a:cubicBezTo>
                      <a:pt x="1035" y="4456"/>
                      <a:pt x="856" y="4417"/>
                      <a:pt x="657" y="4297"/>
                    </a:cubicBezTo>
                    <a:cubicBezTo>
                      <a:pt x="777" y="4238"/>
                      <a:pt x="876" y="4178"/>
                      <a:pt x="996" y="4098"/>
                    </a:cubicBezTo>
                    <a:cubicBezTo>
                      <a:pt x="816" y="3919"/>
                      <a:pt x="618" y="4118"/>
                      <a:pt x="458" y="3999"/>
                    </a:cubicBezTo>
                    <a:cubicBezTo>
                      <a:pt x="478" y="3820"/>
                      <a:pt x="439" y="3641"/>
                      <a:pt x="299" y="3521"/>
                    </a:cubicBezTo>
                    <a:cubicBezTo>
                      <a:pt x="140" y="3382"/>
                      <a:pt x="100" y="3203"/>
                      <a:pt x="80" y="2984"/>
                    </a:cubicBezTo>
                    <a:cubicBezTo>
                      <a:pt x="80" y="2686"/>
                      <a:pt x="21" y="2388"/>
                      <a:pt x="1" y="2069"/>
                    </a:cubicBezTo>
                    <a:cubicBezTo>
                      <a:pt x="1" y="1831"/>
                      <a:pt x="1" y="1552"/>
                      <a:pt x="80" y="1333"/>
                    </a:cubicBezTo>
                    <a:cubicBezTo>
                      <a:pt x="240" y="975"/>
                      <a:pt x="379" y="617"/>
                      <a:pt x="657" y="319"/>
                    </a:cubicBezTo>
                    <a:cubicBezTo>
                      <a:pt x="876" y="80"/>
                      <a:pt x="1175" y="0"/>
                      <a:pt x="1493" y="20"/>
                    </a:cubicBezTo>
                    <a:cubicBezTo>
                      <a:pt x="1672" y="20"/>
                      <a:pt x="1851" y="60"/>
                      <a:pt x="2010" y="140"/>
                    </a:cubicBezTo>
                    <a:cubicBezTo>
                      <a:pt x="2388" y="319"/>
                      <a:pt x="2746" y="518"/>
                      <a:pt x="3104" y="736"/>
                    </a:cubicBezTo>
                    <a:cubicBezTo>
                      <a:pt x="3243" y="816"/>
                      <a:pt x="3323" y="975"/>
                      <a:pt x="3442" y="1075"/>
                    </a:cubicBezTo>
                    <a:cubicBezTo>
                      <a:pt x="3800" y="1353"/>
                      <a:pt x="4158" y="1632"/>
                      <a:pt x="4497" y="1910"/>
                    </a:cubicBezTo>
                    <a:cubicBezTo>
                      <a:pt x="4616" y="2010"/>
                      <a:pt x="4676" y="2129"/>
                      <a:pt x="4795" y="2248"/>
                    </a:cubicBezTo>
                    <a:cubicBezTo>
                      <a:pt x="4914" y="2288"/>
                      <a:pt x="5093" y="2328"/>
                      <a:pt x="5272" y="2368"/>
                    </a:cubicBezTo>
                    <a:cubicBezTo>
                      <a:pt x="5372" y="2407"/>
                      <a:pt x="5491" y="2447"/>
                      <a:pt x="5551" y="2527"/>
                    </a:cubicBezTo>
                    <a:cubicBezTo>
                      <a:pt x="5829" y="2845"/>
                      <a:pt x="6227" y="2905"/>
                      <a:pt x="6585" y="3044"/>
                    </a:cubicBezTo>
                    <a:cubicBezTo>
                      <a:pt x="6645" y="3084"/>
                      <a:pt x="6725" y="3084"/>
                      <a:pt x="6784" y="3124"/>
                    </a:cubicBezTo>
                    <a:cubicBezTo>
                      <a:pt x="7023" y="3243"/>
                      <a:pt x="7262" y="3382"/>
                      <a:pt x="7500" y="3502"/>
                    </a:cubicBezTo>
                    <a:cubicBezTo>
                      <a:pt x="7759" y="3601"/>
                      <a:pt x="8018" y="3700"/>
                      <a:pt x="8276" y="3760"/>
                    </a:cubicBezTo>
                    <a:cubicBezTo>
                      <a:pt x="8575" y="3860"/>
                      <a:pt x="8793" y="4138"/>
                      <a:pt x="9152" y="4158"/>
                    </a:cubicBezTo>
                    <a:cubicBezTo>
                      <a:pt x="9450" y="4178"/>
                      <a:pt x="9728" y="4297"/>
                      <a:pt x="10027" y="4397"/>
                    </a:cubicBezTo>
                    <a:cubicBezTo>
                      <a:pt x="10723" y="4596"/>
                      <a:pt x="11419" y="4755"/>
                      <a:pt x="12116" y="4934"/>
                    </a:cubicBezTo>
                    <a:cubicBezTo>
                      <a:pt x="12852" y="5153"/>
                      <a:pt x="13588" y="5332"/>
                      <a:pt x="14363" y="5431"/>
                    </a:cubicBezTo>
                    <a:cubicBezTo>
                      <a:pt x="14403" y="5431"/>
                      <a:pt x="14443" y="5431"/>
                      <a:pt x="14463" y="5451"/>
                    </a:cubicBezTo>
                    <a:cubicBezTo>
                      <a:pt x="14801" y="5650"/>
                      <a:pt x="15199" y="5550"/>
                      <a:pt x="15557" y="5670"/>
                    </a:cubicBezTo>
                    <a:cubicBezTo>
                      <a:pt x="15597" y="5690"/>
                      <a:pt x="15656" y="5710"/>
                      <a:pt x="15716" y="5690"/>
                    </a:cubicBezTo>
                    <a:cubicBezTo>
                      <a:pt x="16213" y="5511"/>
                      <a:pt x="16711" y="5730"/>
                      <a:pt x="17208" y="5670"/>
                    </a:cubicBezTo>
                    <a:cubicBezTo>
                      <a:pt x="17447" y="5630"/>
                      <a:pt x="17705" y="5690"/>
                      <a:pt x="17964" y="5670"/>
                    </a:cubicBezTo>
                    <a:cubicBezTo>
                      <a:pt x="18362" y="5630"/>
                      <a:pt x="18740" y="5789"/>
                      <a:pt x="19138" y="5789"/>
                    </a:cubicBezTo>
                    <a:cubicBezTo>
                      <a:pt x="19217" y="5789"/>
                      <a:pt x="19297" y="5829"/>
                      <a:pt x="19356" y="5809"/>
                    </a:cubicBezTo>
                    <a:cubicBezTo>
                      <a:pt x="19655" y="5670"/>
                      <a:pt x="19933" y="5869"/>
                      <a:pt x="20232" y="5769"/>
                    </a:cubicBezTo>
                    <a:cubicBezTo>
                      <a:pt x="20351" y="5749"/>
                      <a:pt x="20510" y="5769"/>
                      <a:pt x="20610" y="5829"/>
                    </a:cubicBezTo>
                    <a:cubicBezTo>
                      <a:pt x="20888" y="6028"/>
                      <a:pt x="21167" y="5948"/>
                      <a:pt x="21465" y="5869"/>
                    </a:cubicBezTo>
                    <a:cubicBezTo>
                      <a:pt x="21545" y="5849"/>
                      <a:pt x="21624" y="5849"/>
                      <a:pt x="21744" y="5909"/>
                    </a:cubicBezTo>
                    <a:cubicBezTo>
                      <a:pt x="21624" y="5988"/>
                      <a:pt x="21505" y="6068"/>
                      <a:pt x="21366" y="6147"/>
                    </a:cubicBezTo>
                    <a:cubicBezTo>
                      <a:pt x="21445" y="6227"/>
                      <a:pt x="21505" y="6287"/>
                      <a:pt x="21545" y="6346"/>
                    </a:cubicBezTo>
                    <a:cubicBezTo>
                      <a:pt x="21306" y="6446"/>
                      <a:pt x="21087" y="6485"/>
                      <a:pt x="20829" y="6485"/>
                    </a:cubicBezTo>
                    <a:cubicBezTo>
                      <a:pt x="20351" y="6446"/>
                      <a:pt x="19854" y="6585"/>
                      <a:pt x="19396" y="6824"/>
                    </a:cubicBezTo>
                    <a:cubicBezTo>
                      <a:pt x="19277" y="6903"/>
                      <a:pt x="19158" y="6983"/>
                      <a:pt x="19038" y="6804"/>
                    </a:cubicBezTo>
                    <a:cubicBezTo>
                      <a:pt x="19018" y="6804"/>
                      <a:pt x="18959" y="6804"/>
                      <a:pt x="18959" y="6804"/>
                    </a:cubicBezTo>
                    <a:cubicBezTo>
                      <a:pt x="18939" y="7062"/>
                      <a:pt x="18700" y="7023"/>
                      <a:pt x="18541" y="7062"/>
                    </a:cubicBezTo>
                    <a:cubicBezTo>
                      <a:pt x="18382" y="7122"/>
                      <a:pt x="18203" y="7142"/>
                      <a:pt x="18024" y="7142"/>
                    </a:cubicBezTo>
                    <a:cubicBezTo>
                      <a:pt x="17646" y="7142"/>
                      <a:pt x="17268" y="7221"/>
                      <a:pt x="16910" y="7281"/>
                    </a:cubicBezTo>
                    <a:cubicBezTo>
                      <a:pt x="16571" y="7341"/>
                      <a:pt x="16233" y="7460"/>
                      <a:pt x="15855" y="7321"/>
                    </a:cubicBezTo>
                    <a:cubicBezTo>
                      <a:pt x="15796" y="7301"/>
                      <a:pt x="15656" y="7400"/>
                      <a:pt x="15557" y="7381"/>
                    </a:cubicBezTo>
                    <a:cubicBezTo>
                      <a:pt x="15438" y="7361"/>
                      <a:pt x="15318" y="7202"/>
                      <a:pt x="15259" y="7460"/>
                    </a:cubicBezTo>
                    <a:cubicBezTo>
                      <a:pt x="15259" y="7480"/>
                      <a:pt x="15179" y="7480"/>
                      <a:pt x="15159" y="7460"/>
                    </a:cubicBezTo>
                    <a:cubicBezTo>
                      <a:pt x="15000" y="7361"/>
                      <a:pt x="14881" y="7460"/>
                      <a:pt x="14761" y="7520"/>
                    </a:cubicBezTo>
                    <a:cubicBezTo>
                      <a:pt x="14602" y="7420"/>
                      <a:pt x="14463" y="7281"/>
                      <a:pt x="14304" y="7241"/>
                    </a:cubicBezTo>
                    <a:cubicBezTo>
                      <a:pt x="14145" y="7202"/>
                      <a:pt x="13966" y="7241"/>
                      <a:pt x="13787" y="7281"/>
                    </a:cubicBezTo>
                    <a:cubicBezTo>
                      <a:pt x="13707" y="7301"/>
                      <a:pt x="13647" y="7381"/>
                      <a:pt x="13588" y="7440"/>
                    </a:cubicBezTo>
                    <a:cubicBezTo>
                      <a:pt x="13409" y="7619"/>
                      <a:pt x="13389" y="7619"/>
                      <a:pt x="13210" y="7440"/>
                    </a:cubicBezTo>
                    <a:cubicBezTo>
                      <a:pt x="13170" y="7400"/>
                      <a:pt x="13150" y="7361"/>
                      <a:pt x="13110" y="7321"/>
                    </a:cubicBezTo>
                    <a:cubicBezTo>
                      <a:pt x="13090" y="7301"/>
                      <a:pt x="13070" y="7301"/>
                      <a:pt x="13011" y="7281"/>
                    </a:cubicBezTo>
                    <a:cubicBezTo>
                      <a:pt x="12951" y="7341"/>
                      <a:pt x="12871" y="7400"/>
                      <a:pt x="12812" y="7480"/>
                    </a:cubicBezTo>
                    <a:cubicBezTo>
                      <a:pt x="12732" y="7560"/>
                      <a:pt x="12673" y="7580"/>
                      <a:pt x="12573" y="7560"/>
                    </a:cubicBezTo>
                    <a:cubicBezTo>
                      <a:pt x="12374" y="7480"/>
                      <a:pt x="12314" y="7639"/>
                      <a:pt x="12215" y="7778"/>
                    </a:cubicBezTo>
                    <a:cubicBezTo>
                      <a:pt x="12155" y="7759"/>
                      <a:pt x="12096" y="7739"/>
                      <a:pt x="12036" y="7739"/>
                    </a:cubicBezTo>
                    <a:cubicBezTo>
                      <a:pt x="11738" y="7739"/>
                      <a:pt x="11499" y="7619"/>
                      <a:pt x="11320" y="7400"/>
                    </a:cubicBezTo>
                    <a:cubicBezTo>
                      <a:pt x="11280" y="7361"/>
                      <a:pt x="11220" y="7341"/>
                      <a:pt x="11181" y="7321"/>
                    </a:cubicBezTo>
                    <a:cubicBezTo>
                      <a:pt x="11220" y="7261"/>
                      <a:pt x="11280" y="7162"/>
                      <a:pt x="11260" y="7142"/>
                    </a:cubicBezTo>
                    <a:cubicBezTo>
                      <a:pt x="11220" y="7082"/>
                      <a:pt x="11121" y="7023"/>
                      <a:pt x="11061" y="7042"/>
                    </a:cubicBezTo>
                    <a:cubicBezTo>
                      <a:pt x="10962" y="7062"/>
                      <a:pt x="10862" y="7122"/>
                      <a:pt x="10763" y="7182"/>
                    </a:cubicBezTo>
                    <a:close/>
                    <a:moveTo>
                      <a:pt x="1811" y="2586"/>
                    </a:moveTo>
                    <a:cubicBezTo>
                      <a:pt x="1811" y="2606"/>
                      <a:pt x="1831" y="2626"/>
                      <a:pt x="1831" y="2646"/>
                    </a:cubicBezTo>
                    <a:cubicBezTo>
                      <a:pt x="1831" y="2606"/>
                      <a:pt x="1811" y="2586"/>
                      <a:pt x="1811" y="2567"/>
                    </a:cubicBezTo>
                    <a:cubicBezTo>
                      <a:pt x="1771" y="2586"/>
                      <a:pt x="1751" y="2606"/>
                      <a:pt x="1732" y="2606"/>
                    </a:cubicBezTo>
                    <a:cubicBezTo>
                      <a:pt x="1732" y="2586"/>
                      <a:pt x="1732" y="2567"/>
                      <a:pt x="1732" y="2527"/>
                    </a:cubicBezTo>
                    <a:cubicBezTo>
                      <a:pt x="1751" y="2547"/>
                      <a:pt x="1791" y="2567"/>
                      <a:pt x="1811" y="2586"/>
                    </a:cubicBezTo>
                    <a:close/>
                    <a:moveTo>
                      <a:pt x="2706" y="5033"/>
                    </a:moveTo>
                    <a:cubicBezTo>
                      <a:pt x="2706" y="5073"/>
                      <a:pt x="2726" y="5093"/>
                      <a:pt x="2746" y="5133"/>
                    </a:cubicBezTo>
                    <a:cubicBezTo>
                      <a:pt x="2746" y="5133"/>
                      <a:pt x="2786" y="5133"/>
                      <a:pt x="2786" y="5133"/>
                    </a:cubicBezTo>
                    <a:cubicBezTo>
                      <a:pt x="2786" y="5113"/>
                      <a:pt x="2786" y="5073"/>
                      <a:pt x="2786" y="5053"/>
                    </a:cubicBezTo>
                    <a:cubicBezTo>
                      <a:pt x="2746" y="5053"/>
                      <a:pt x="2726" y="5053"/>
                      <a:pt x="2686" y="5053"/>
                    </a:cubicBezTo>
                    <a:cubicBezTo>
                      <a:pt x="2686" y="5013"/>
                      <a:pt x="2706" y="4993"/>
                      <a:pt x="2706" y="4954"/>
                    </a:cubicBezTo>
                    <a:cubicBezTo>
                      <a:pt x="2686" y="4934"/>
                      <a:pt x="2667" y="4934"/>
                      <a:pt x="2647" y="4914"/>
                    </a:cubicBezTo>
                    <a:cubicBezTo>
                      <a:pt x="2647" y="4934"/>
                      <a:pt x="2627" y="4954"/>
                      <a:pt x="2647" y="4974"/>
                    </a:cubicBezTo>
                    <a:cubicBezTo>
                      <a:pt x="2647" y="4993"/>
                      <a:pt x="2686" y="5013"/>
                      <a:pt x="2706" y="5033"/>
                    </a:cubicBezTo>
                    <a:close/>
                    <a:moveTo>
                      <a:pt x="1751" y="1214"/>
                    </a:moveTo>
                    <a:cubicBezTo>
                      <a:pt x="1533" y="1313"/>
                      <a:pt x="1533" y="1313"/>
                      <a:pt x="1592" y="1453"/>
                    </a:cubicBezTo>
                    <a:cubicBezTo>
                      <a:pt x="1632" y="1393"/>
                      <a:pt x="1672" y="1333"/>
                      <a:pt x="1751" y="1214"/>
                    </a:cubicBezTo>
                    <a:close/>
                    <a:moveTo>
                      <a:pt x="11877" y="7400"/>
                    </a:moveTo>
                    <a:cubicBezTo>
                      <a:pt x="11897" y="7361"/>
                      <a:pt x="11917" y="7341"/>
                      <a:pt x="11956" y="7321"/>
                    </a:cubicBezTo>
                    <a:cubicBezTo>
                      <a:pt x="11917" y="7301"/>
                      <a:pt x="11877" y="7261"/>
                      <a:pt x="11837" y="7221"/>
                    </a:cubicBezTo>
                    <a:cubicBezTo>
                      <a:pt x="11817" y="7241"/>
                      <a:pt x="11777" y="7281"/>
                      <a:pt x="11757" y="7321"/>
                    </a:cubicBezTo>
                    <a:cubicBezTo>
                      <a:pt x="11797" y="7341"/>
                      <a:pt x="11837" y="7381"/>
                      <a:pt x="11877" y="7400"/>
                    </a:cubicBezTo>
                    <a:close/>
                    <a:moveTo>
                      <a:pt x="20411" y="6048"/>
                    </a:moveTo>
                    <a:cubicBezTo>
                      <a:pt x="20371" y="6048"/>
                      <a:pt x="20331" y="6048"/>
                      <a:pt x="20311" y="6048"/>
                    </a:cubicBezTo>
                    <a:cubicBezTo>
                      <a:pt x="20311" y="6048"/>
                      <a:pt x="20331" y="6048"/>
                      <a:pt x="20351" y="6048"/>
                    </a:cubicBezTo>
                    <a:cubicBezTo>
                      <a:pt x="20371" y="6068"/>
                      <a:pt x="20391" y="6048"/>
                      <a:pt x="20411" y="6048"/>
                    </a:cubicBezTo>
                    <a:cubicBezTo>
                      <a:pt x="20411" y="6048"/>
                      <a:pt x="20411" y="6048"/>
                      <a:pt x="20411" y="6048"/>
                    </a:cubicBezTo>
                    <a:close/>
                    <a:moveTo>
                      <a:pt x="16014" y="7082"/>
                    </a:moveTo>
                    <a:cubicBezTo>
                      <a:pt x="16054" y="7102"/>
                      <a:pt x="16094" y="7142"/>
                      <a:pt x="16114" y="7142"/>
                    </a:cubicBezTo>
                    <a:cubicBezTo>
                      <a:pt x="16154" y="7122"/>
                      <a:pt x="16174" y="7062"/>
                      <a:pt x="16194" y="7023"/>
                    </a:cubicBezTo>
                    <a:cubicBezTo>
                      <a:pt x="16154" y="7023"/>
                      <a:pt x="16114" y="6983"/>
                      <a:pt x="16074" y="6983"/>
                    </a:cubicBezTo>
                    <a:cubicBezTo>
                      <a:pt x="16054" y="6983"/>
                      <a:pt x="16034" y="7042"/>
                      <a:pt x="16014" y="7082"/>
                    </a:cubicBezTo>
                    <a:close/>
                    <a:moveTo>
                      <a:pt x="3184" y="5073"/>
                    </a:moveTo>
                    <a:cubicBezTo>
                      <a:pt x="3184" y="5053"/>
                      <a:pt x="3164" y="5053"/>
                      <a:pt x="3164" y="5053"/>
                    </a:cubicBezTo>
                    <a:cubicBezTo>
                      <a:pt x="3104" y="5053"/>
                      <a:pt x="3044" y="5073"/>
                      <a:pt x="2985" y="5093"/>
                    </a:cubicBezTo>
                    <a:cubicBezTo>
                      <a:pt x="2985" y="5093"/>
                      <a:pt x="2985" y="5133"/>
                      <a:pt x="2985" y="5133"/>
                    </a:cubicBezTo>
                    <a:cubicBezTo>
                      <a:pt x="3044" y="5133"/>
                      <a:pt x="3104" y="5133"/>
                      <a:pt x="3164" y="5113"/>
                    </a:cubicBezTo>
                    <a:cubicBezTo>
                      <a:pt x="3184" y="5113"/>
                      <a:pt x="3184" y="5093"/>
                      <a:pt x="3184" y="5073"/>
                    </a:cubicBezTo>
                    <a:close/>
                    <a:moveTo>
                      <a:pt x="18123" y="6943"/>
                    </a:moveTo>
                    <a:cubicBezTo>
                      <a:pt x="18103" y="6963"/>
                      <a:pt x="18083" y="6983"/>
                      <a:pt x="18063" y="7003"/>
                    </a:cubicBezTo>
                    <a:cubicBezTo>
                      <a:pt x="18083" y="7023"/>
                      <a:pt x="18103" y="7042"/>
                      <a:pt x="18103" y="7042"/>
                    </a:cubicBezTo>
                    <a:cubicBezTo>
                      <a:pt x="18123" y="7003"/>
                      <a:pt x="18143" y="6983"/>
                      <a:pt x="18163" y="6963"/>
                    </a:cubicBezTo>
                    <a:cubicBezTo>
                      <a:pt x="18163" y="6963"/>
                      <a:pt x="18143" y="6943"/>
                      <a:pt x="18123" y="6943"/>
                    </a:cubicBezTo>
                    <a:close/>
                    <a:moveTo>
                      <a:pt x="15119" y="7042"/>
                    </a:moveTo>
                    <a:lnTo>
                      <a:pt x="15219" y="7042"/>
                    </a:lnTo>
                    <a:lnTo>
                      <a:pt x="15219" y="7003"/>
                    </a:lnTo>
                    <a:cubicBezTo>
                      <a:pt x="15179" y="7003"/>
                      <a:pt x="15139" y="7003"/>
                      <a:pt x="15119" y="7003"/>
                    </a:cubicBezTo>
                    <a:close/>
                    <a:moveTo>
                      <a:pt x="11877" y="6883"/>
                    </a:moveTo>
                    <a:cubicBezTo>
                      <a:pt x="11837" y="6863"/>
                      <a:pt x="11817" y="6844"/>
                      <a:pt x="11797" y="6824"/>
                    </a:cubicBezTo>
                    <a:cubicBezTo>
                      <a:pt x="11777" y="6844"/>
                      <a:pt x="11738" y="6883"/>
                      <a:pt x="11698" y="6923"/>
                    </a:cubicBezTo>
                    <a:cubicBezTo>
                      <a:pt x="11738" y="6943"/>
                      <a:pt x="11757" y="6963"/>
                      <a:pt x="11777" y="6963"/>
                    </a:cubicBezTo>
                    <a:cubicBezTo>
                      <a:pt x="11817" y="6943"/>
                      <a:pt x="11837" y="6903"/>
                      <a:pt x="11877" y="6883"/>
                    </a:cubicBezTo>
                    <a:close/>
                    <a:moveTo>
                      <a:pt x="9669" y="6923"/>
                    </a:moveTo>
                    <a:cubicBezTo>
                      <a:pt x="9669" y="6903"/>
                      <a:pt x="9649" y="6863"/>
                      <a:pt x="9629" y="6863"/>
                    </a:cubicBezTo>
                    <a:cubicBezTo>
                      <a:pt x="9609" y="6844"/>
                      <a:pt x="9569" y="6883"/>
                      <a:pt x="9549" y="6883"/>
                    </a:cubicBezTo>
                    <a:lnTo>
                      <a:pt x="9609" y="6983"/>
                    </a:lnTo>
                    <a:cubicBezTo>
                      <a:pt x="9629" y="6963"/>
                      <a:pt x="9649" y="6943"/>
                      <a:pt x="9669" y="6923"/>
                    </a:cubicBezTo>
                    <a:close/>
                    <a:moveTo>
                      <a:pt x="5969" y="6545"/>
                    </a:moveTo>
                    <a:cubicBezTo>
                      <a:pt x="5989" y="6525"/>
                      <a:pt x="6028" y="6525"/>
                      <a:pt x="6048" y="6525"/>
                    </a:cubicBezTo>
                    <a:cubicBezTo>
                      <a:pt x="6048" y="6505"/>
                      <a:pt x="6048" y="6485"/>
                      <a:pt x="6028" y="6485"/>
                    </a:cubicBezTo>
                    <a:cubicBezTo>
                      <a:pt x="6008" y="6466"/>
                      <a:pt x="5969" y="6466"/>
                      <a:pt x="5949" y="6466"/>
                    </a:cubicBezTo>
                    <a:cubicBezTo>
                      <a:pt x="5949" y="6485"/>
                      <a:pt x="5949" y="6505"/>
                      <a:pt x="5969" y="6545"/>
                    </a:cubicBezTo>
                    <a:close/>
                    <a:moveTo>
                      <a:pt x="4198" y="5471"/>
                    </a:moveTo>
                    <a:cubicBezTo>
                      <a:pt x="4218" y="5491"/>
                      <a:pt x="4238" y="5531"/>
                      <a:pt x="4258" y="5550"/>
                    </a:cubicBezTo>
                    <a:cubicBezTo>
                      <a:pt x="4278" y="5550"/>
                      <a:pt x="4318" y="5531"/>
                      <a:pt x="4337" y="5531"/>
                    </a:cubicBezTo>
                    <a:cubicBezTo>
                      <a:pt x="4318" y="5491"/>
                      <a:pt x="4298" y="5451"/>
                      <a:pt x="4278" y="5411"/>
                    </a:cubicBezTo>
                    <a:cubicBezTo>
                      <a:pt x="4258" y="5431"/>
                      <a:pt x="4238" y="5451"/>
                      <a:pt x="4198" y="5471"/>
                    </a:cubicBezTo>
                    <a:close/>
                    <a:moveTo>
                      <a:pt x="3721" y="3820"/>
                    </a:moveTo>
                    <a:cubicBezTo>
                      <a:pt x="3721" y="3800"/>
                      <a:pt x="3741" y="3780"/>
                      <a:pt x="3761" y="3760"/>
                    </a:cubicBezTo>
                    <a:cubicBezTo>
                      <a:pt x="3761" y="3760"/>
                      <a:pt x="3741" y="3720"/>
                      <a:pt x="3721" y="3720"/>
                    </a:cubicBezTo>
                    <a:cubicBezTo>
                      <a:pt x="3701" y="3740"/>
                      <a:pt x="3681" y="3740"/>
                      <a:pt x="3641" y="3760"/>
                    </a:cubicBezTo>
                    <a:cubicBezTo>
                      <a:pt x="3661" y="3780"/>
                      <a:pt x="3681" y="3800"/>
                      <a:pt x="3721" y="3820"/>
                    </a:cubicBezTo>
                    <a:close/>
                    <a:moveTo>
                      <a:pt x="19535" y="6525"/>
                    </a:moveTo>
                    <a:cubicBezTo>
                      <a:pt x="19555" y="6505"/>
                      <a:pt x="19575" y="6485"/>
                      <a:pt x="19595" y="6446"/>
                    </a:cubicBezTo>
                    <a:cubicBezTo>
                      <a:pt x="19595" y="6446"/>
                      <a:pt x="19575" y="6426"/>
                      <a:pt x="19555" y="6406"/>
                    </a:cubicBezTo>
                    <a:cubicBezTo>
                      <a:pt x="19535" y="6446"/>
                      <a:pt x="19516" y="6466"/>
                      <a:pt x="19516" y="6505"/>
                    </a:cubicBezTo>
                    <a:cubicBezTo>
                      <a:pt x="19496" y="6505"/>
                      <a:pt x="19535" y="6525"/>
                      <a:pt x="19535" y="6525"/>
                    </a:cubicBezTo>
                    <a:close/>
                    <a:moveTo>
                      <a:pt x="17327" y="7023"/>
                    </a:moveTo>
                    <a:lnTo>
                      <a:pt x="17288" y="7023"/>
                    </a:lnTo>
                    <a:lnTo>
                      <a:pt x="17327" y="7042"/>
                    </a:lnTo>
                    <a:close/>
                    <a:moveTo>
                      <a:pt x="12255" y="7122"/>
                    </a:moveTo>
                    <a:cubicBezTo>
                      <a:pt x="12275" y="7142"/>
                      <a:pt x="12295" y="7142"/>
                      <a:pt x="12314" y="7142"/>
                    </a:cubicBezTo>
                    <a:cubicBezTo>
                      <a:pt x="12314" y="7142"/>
                      <a:pt x="12314" y="7122"/>
                      <a:pt x="12295" y="7122"/>
                    </a:cubicBezTo>
                    <a:cubicBezTo>
                      <a:pt x="12295" y="7122"/>
                      <a:pt x="12275" y="7122"/>
                      <a:pt x="12255" y="7122"/>
                    </a:cubicBezTo>
                    <a:close/>
                    <a:moveTo>
                      <a:pt x="10823" y="6844"/>
                    </a:moveTo>
                    <a:cubicBezTo>
                      <a:pt x="10842" y="6844"/>
                      <a:pt x="10882" y="6824"/>
                      <a:pt x="10902" y="6824"/>
                    </a:cubicBezTo>
                    <a:cubicBezTo>
                      <a:pt x="10882" y="6804"/>
                      <a:pt x="10882" y="6784"/>
                      <a:pt x="10882" y="6784"/>
                    </a:cubicBezTo>
                    <a:cubicBezTo>
                      <a:pt x="10842" y="6784"/>
                      <a:pt x="10823" y="6804"/>
                      <a:pt x="10783" y="6804"/>
                    </a:cubicBezTo>
                    <a:cubicBezTo>
                      <a:pt x="10803" y="6824"/>
                      <a:pt x="10803" y="6824"/>
                      <a:pt x="10823" y="6844"/>
                    </a:cubicBezTo>
                    <a:close/>
                    <a:moveTo>
                      <a:pt x="3820" y="5511"/>
                    </a:moveTo>
                    <a:cubicBezTo>
                      <a:pt x="3860" y="5511"/>
                      <a:pt x="3880" y="5531"/>
                      <a:pt x="3920" y="5550"/>
                    </a:cubicBezTo>
                    <a:cubicBezTo>
                      <a:pt x="3920" y="5550"/>
                      <a:pt x="3940" y="5531"/>
                      <a:pt x="3940" y="5511"/>
                    </a:cubicBezTo>
                    <a:cubicBezTo>
                      <a:pt x="3940" y="5491"/>
                      <a:pt x="3920" y="5471"/>
                      <a:pt x="3900" y="5471"/>
                    </a:cubicBezTo>
                    <a:cubicBezTo>
                      <a:pt x="3880" y="5471"/>
                      <a:pt x="3860" y="5491"/>
                      <a:pt x="3820" y="5511"/>
                    </a:cubicBezTo>
                    <a:close/>
                    <a:moveTo>
                      <a:pt x="3403" y="5192"/>
                    </a:moveTo>
                    <a:cubicBezTo>
                      <a:pt x="3422" y="5212"/>
                      <a:pt x="3442" y="5212"/>
                      <a:pt x="3462" y="5212"/>
                    </a:cubicBezTo>
                    <a:cubicBezTo>
                      <a:pt x="3442" y="5192"/>
                      <a:pt x="3442" y="5173"/>
                      <a:pt x="3442" y="5153"/>
                    </a:cubicBezTo>
                    <a:cubicBezTo>
                      <a:pt x="3442" y="5153"/>
                      <a:pt x="3422" y="5153"/>
                      <a:pt x="3403" y="5153"/>
                    </a:cubicBezTo>
                    <a:cubicBezTo>
                      <a:pt x="3403" y="5173"/>
                      <a:pt x="3403" y="5192"/>
                      <a:pt x="3403" y="5192"/>
                    </a:cubicBezTo>
                    <a:close/>
                    <a:moveTo>
                      <a:pt x="2189" y="1492"/>
                    </a:moveTo>
                    <a:cubicBezTo>
                      <a:pt x="2189" y="1492"/>
                      <a:pt x="2209" y="1492"/>
                      <a:pt x="2229" y="1472"/>
                    </a:cubicBezTo>
                    <a:cubicBezTo>
                      <a:pt x="2209" y="1472"/>
                      <a:pt x="2209" y="1453"/>
                      <a:pt x="2209" y="1453"/>
                    </a:cubicBezTo>
                    <a:cubicBezTo>
                      <a:pt x="2189" y="1453"/>
                      <a:pt x="2169" y="1472"/>
                      <a:pt x="2149" y="1492"/>
                    </a:cubicBezTo>
                    <a:cubicBezTo>
                      <a:pt x="2149" y="1492"/>
                      <a:pt x="2169" y="1492"/>
                      <a:pt x="2189" y="1492"/>
                    </a:cubicBezTo>
                    <a:close/>
                    <a:moveTo>
                      <a:pt x="1851" y="1413"/>
                    </a:moveTo>
                    <a:cubicBezTo>
                      <a:pt x="1851" y="1453"/>
                      <a:pt x="1871" y="1472"/>
                      <a:pt x="1891" y="1492"/>
                    </a:cubicBezTo>
                    <a:cubicBezTo>
                      <a:pt x="1911" y="1472"/>
                      <a:pt x="1930" y="1453"/>
                      <a:pt x="1930" y="1433"/>
                    </a:cubicBezTo>
                    <a:cubicBezTo>
                      <a:pt x="1930" y="1393"/>
                      <a:pt x="1911" y="1373"/>
                      <a:pt x="1891" y="1353"/>
                    </a:cubicBezTo>
                    <a:cubicBezTo>
                      <a:pt x="1871" y="1373"/>
                      <a:pt x="1871" y="1393"/>
                      <a:pt x="1851" y="1413"/>
                    </a:cubicBezTo>
                    <a:close/>
                    <a:moveTo>
                      <a:pt x="1334" y="1393"/>
                    </a:moveTo>
                    <a:cubicBezTo>
                      <a:pt x="1373" y="1393"/>
                      <a:pt x="1393" y="1373"/>
                      <a:pt x="1413" y="1353"/>
                    </a:cubicBezTo>
                    <a:cubicBezTo>
                      <a:pt x="1393" y="1333"/>
                      <a:pt x="1393" y="1313"/>
                      <a:pt x="1393" y="1313"/>
                    </a:cubicBezTo>
                    <a:cubicBezTo>
                      <a:pt x="1354" y="1313"/>
                      <a:pt x="1334" y="1333"/>
                      <a:pt x="1314" y="1333"/>
                    </a:cubicBezTo>
                    <a:cubicBezTo>
                      <a:pt x="1314" y="1353"/>
                      <a:pt x="1334" y="1373"/>
                      <a:pt x="1334" y="1393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860;p16">
                <a:extLst>
                  <a:ext uri="{FF2B5EF4-FFF2-40B4-BE49-F238E27FC236}">
                    <a16:creationId xmlns:a16="http://schemas.microsoft.com/office/drawing/2014/main" id="{4CA6F57F-BC41-75D0-D2B1-61C190A1E3A4}"/>
                  </a:ext>
                </a:extLst>
              </p:cNvPr>
              <p:cNvSpPr/>
              <p:nvPr/>
            </p:nvSpPr>
            <p:spPr>
              <a:xfrm>
                <a:off x="5253200" y="-3790650"/>
                <a:ext cx="320275" cy="154675"/>
              </a:xfrm>
              <a:custGeom>
                <a:avLst/>
                <a:gdLst/>
                <a:ahLst/>
                <a:cxnLst/>
                <a:rect l="l" t="t" r="r" b="b"/>
                <a:pathLst>
                  <a:path w="12811" h="6187" extrusionOk="0">
                    <a:moveTo>
                      <a:pt x="7241" y="5431"/>
                    </a:moveTo>
                    <a:cubicBezTo>
                      <a:pt x="7161" y="5431"/>
                      <a:pt x="7062" y="5411"/>
                      <a:pt x="6982" y="5451"/>
                    </a:cubicBezTo>
                    <a:cubicBezTo>
                      <a:pt x="6485" y="5650"/>
                      <a:pt x="6147" y="5331"/>
                      <a:pt x="5809" y="5073"/>
                    </a:cubicBezTo>
                    <a:cubicBezTo>
                      <a:pt x="5749" y="5033"/>
                      <a:pt x="5729" y="4894"/>
                      <a:pt x="5689" y="4794"/>
                    </a:cubicBezTo>
                    <a:cubicBezTo>
                      <a:pt x="5570" y="4814"/>
                      <a:pt x="5490" y="4834"/>
                      <a:pt x="5411" y="4834"/>
                    </a:cubicBezTo>
                    <a:cubicBezTo>
                      <a:pt x="5152" y="4894"/>
                      <a:pt x="4914" y="4894"/>
                      <a:pt x="4715" y="4695"/>
                    </a:cubicBezTo>
                    <a:cubicBezTo>
                      <a:pt x="4595" y="4575"/>
                      <a:pt x="4396" y="4536"/>
                      <a:pt x="4197" y="4555"/>
                    </a:cubicBezTo>
                    <a:cubicBezTo>
                      <a:pt x="4018" y="4575"/>
                      <a:pt x="3839" y="4575"/>
                      <a:pt x="3640" y="4575"/>
                    </a:cubicBezTo>
                    <a:cubicBezTo>
                      <a:pt x="3621" y="4476"/>
                      <a:pt x="3621" y="4396"/>
                      <a:pt x="3601" y="4297"/>
                    </a:cubicBezTo>
                    <a:cubicBezTo>
                      <a:pt x="3322" y="4197"/>
                      <a:pt x="3044" y="4078"/>
                      <a:pt x="2765" y="3979"/>
                    </a:cubicBezTo>
                    <a:cubicBezTo>
                      <a:pt x="2705" y="3959"/>
                      <a:pt x="2626" y="3919"/>
                      <a:pt x="2566" y="3939"/>
                    </a:cubicBezTo>
                    <a:cubicBezTo>
                      <a:pt x="2447" y="4018"/>
                      <a:pt x="2387" y="3939"/>
                      <a:pt x="2308" y="3859"/>
                    </a:cubicBezTo>
                    <a:cubicBezTo>
                      <a:pt x="2228" y="3780"/>
                      <a:pt x="2089" y="3760"/>
                      <a:pt x="1969" y="3720"/>
                    </a:cubicBezTo>
                    <a:cubicBezTo>
                      <a:pt x="1890" y="3700"/>
                      <a:pt x="1830" y="3720"/>
                      <a:pt x="1731" y="3720"/>
                    </a:cubicBezTo>
                    <a:cubicBezTo>
                      <a:pt x="1472" y="3521"/>
                      <a:pt x="1293" y="3163"/>
                      <a:pt x="975" y="3004"/>
                    </a:cubicBezTo>
                    <a:cubicBezTo>
                      <a:pt x="955" y="2984"/>
                      <a:pt x="955" y="2964"/>
                      <a:pt x="935" y="2964"/>
                    </a:cubicBezTo>
                    <a:cubicBezTo>
                      <a:pt x="796" y="2745"/>
                      <a:pt x="776" y="2447"/>
                      <a:pt x="478" y="2347"/>
                    </a:cubicBezTo>
                    <a:cubicBezTo>
                      <a:pt x="418" y="2109"/>
                      <a:pt x="318" y="1910"/>
                      <a:pt x="159" y="1731"/>
                    </a:cubicBezTo>
                    <a:cubicBezTo>
                      <a:pt x="20" y="1591"/>
                      <a:pt x="179" y="1432"/>
                      <a:pt x="80" y="1273"/>
                    </a:cubicBezTo>
                    <a:cubicBezTo>
                      <a:pt x="0" y="1134"/>
                      <a:pt x="179" y="955"/>
                      <a:pt x="139" y="836"/>
                    </a:cubicBezTo>
                    <a:cubicBezTo>
                      <a:pt x="100" y="676"/>
                      <a:pt x="60" y="557"/>
                      <a:pt x="139" y="398"/>
                    </a:cubicBezTo>
                    <a:cubicBezTo>
                      <a:pt x="279" y="99"/>
                      <a:pt x="478" y="0"/>
                      <a:pt x="796" y="99"/>
                    </a:cubicBezTo>
                    <a:cubicBezTo>
                      <a:pt x="935" y="139"/>
                      <a:pt x="1054" y="179"/>
                      <a:pt x="1194" y="199"/>
                    </a:cubicBezTo>
                    <a:cubicBezTo>
                      <a:pt x="1472" y="239"/>
                      <a:pt x="1611" y="398"/>
                      <a:pt x="1691" y="637"/>
                    </a:cubicBezTo>
                    <a:cubicBezTo>
                      <a:pt x="1532" y="637"/>
                      <a:pt x="1393" y="637"/>
                      <a:pt x="1194" y="656"/>
                    </a:cubicBezTo>
                    <a:cubicBezTo>
                      <a:pt x="1214" y="756"/>
                      <a:pt x="1233" y="816"/>
                      <a:pt x="1253" y="895"/>
                    </a:cubicBezTo>
                    <a:cubicBezTo>
                      <a:pt x="1412" y="875"/>
                      <a:pt x="1552" y="855"/>
                      <a:pt x="1711" y="836"/>
                    </a:cubicBezTo>
                    <a:cubicBezTo>
                      <a:pt x="1691" y="756"/>
                      <a:pt x="1691" y="676"/>
                      <a:pt x="1691" y="617"/>
                    </a:cubicBezTo>
                    <a:cubicBezTo>
                      <a:pt x="1751" y="597"/>
                      <a:pt x="1850" y="557"/>
                      <a:pt x="1870" y="577"/>
                    </a:cubicBezTo>
                    <a:cubicBezTo>
                      <a:pt x="2009" y="676"/>
                      <a:pt x="2148" y="696"/>
                      <a:pt x="2347" y="637"/>
                    </a:cubicBezTo>
                    <a:cubicBezTo>
                      <a:pt x="2328" y="756"/>
                      <a:pt x="2328" y="836"/>
                      <a:pt x="2308" y="915"/>
                    </a:cubicBezTo>
                    <a:cubicBezTo>
                      <a:pt x="2288" y="915"/>
                      <a:pt x="2248" y="895"/>
                      <a:pt x="2228" y="895"/>
                    </a:cubicBezTo>
                    <a:cubicBezTo>
                      <a:pt x="2208" y="875"/>
                      <a:pt x="2188" y="915"/>
                      <a:pt x="2168" y="935"/>
                    </a:cubicBezTo>
                    <a:cubicBezTo>
                      <a:pt x="2188" y="935"/>
                      <a:pt x="2208" y="915"/>
                      <a:pt x="2228" y="915"/>
                    </a:cubicBezTo>
                    <a:cubicBezTo>
                      <a:pt x="2248" y="915"/>
                      <a:pt x="2288" y="935"/>
                      <a:pt x="2308" y="935"/>
                    </a:cubicBezTo>
                    <a:cubicBezTo>
                      <a:pt x="2447" y="895"/>
                      <a:pt x="2606" y="776"/>
                      <a:pt x="2686" y="1015"/>
                    </a:cubicBezTo>
                    <a:cubicBezTo>
                      <a:pt x="2725" y="1094"/>
                      <a:pt x="2785" y="1094"/>
                      <a:pt x="2865" y="1074"/>
                    </a:cubicBezTo>
                    <a:cubicBezTo>
                      <a:pt x="3044" y="1015"/>
                      <a:pt x="3183" y="1094"/>
                      <a:pt x="3302" y="1213"/>
                    </a:cubicBezTo>
                    <a:cubicBezTo>
                      <a:pt x="3501" y="1412"/>
                      <a:pt x="3760" y="1552"/>
                      <a:pt x="3899" y="1810"/>
                    </a:cubicBezTo>
                    <a:cubicBezTo>
                      <a:pt x="3939" y="1890"/>
                      <a:pt x="4038" y="1950"/>
                      <a:pt x="4098" y="1989"/>
                    </a:cubicBezTo>
                    <a:cubicBezTo>
                      <a:pt x="4735" y="2327"/>
                      <a:pt x="5311" y="2686"/>
                      <a:pt x="5868" y="3123"/>
                    </a:cubicBezTo>
                    <a:cubicBezTo>
                      <a:pt x="6067" y="3262"/>
                      <a:pt x="6286" y="3322"/>
                      <a:pt x="6425" y="3541"/>
                    </a:cubicBezTo>
                    <a:cubicBezTo>
                      <a:pt x="6445" y="3581"/>
                      <a:pt x="6525" y="3581"/>
                      <a:pt x="6565" y="3581"/>
                    </a:cubicBezTo>
                    <a:cubicBezTo>
                      <a:pt x="6823" y="3601"/>
                      <a:pt x="7002" y="3740"/>
                      <a:pt x="7221" y="3839"/>
                    </a:cubicBezTo>
                    <a:cubicBezTo>
                      <a:pt x="7619" y="4038"/>
                      <a:pt x="7957" y="4337"/>
                      <a:pt x="8415" y="4416"/>
                    </a:cubicBezTo>
                    <a:cubicBezTo>
                      <a:pt x="8375" y="4476"/>
                      <a:pt x="8315" y="4555"/>
                      <a:pt x="8256" y="4635"/>
                    </a:cubicBezTo>
                    <a:cubicBezTo>
                      <a:pt x="8435" y="4715"/>
                      <a:pt x="8454" y="4715"/>
                      <a:pt x="8454" y="4555"/>
                    </a:cubicBezTo>
                    <a:cubicBezTo>
                      <a:pt x="8454" y="4496"/>
                      <a:pt x="8415" y="4456"/>
                      <a:pt x="8395" y="4396"/>
                    </a:cubicBezTo>
                    <a:cubicBezTo>
                      <a:pt x="8773" y="4575"/>
                      <a:pt x="9151" y="4675"/>
                      <a:pt x="9509" y="4834"/>
                    </a:cubicBezTo>
                    <a:cubicBezTo>
                      <a:pt x="9966" y="5053"/>
                      <a:pt x="10484" y="5172"/>
                      <a:pt x="10981" y="5331"/>
                    </a:cubicBezTo>
                    <a:cubicBezTo>
                      <a:pt x="11538" y="5490"/>
                      <a:pt x="12095" y="5630"/>
                      <a:pt x="12652" y="5789"/>
                    </a:cubicBezTo>
                    <a:cubicBezTo>
                      <a:pt x="12692" y="5809"/>
                      <a:pt x="12731" y="5848"/>
                      <a:pt x="12811" y="5928"/>
                    </a:cubicBezTo>
                    <a:cubicBezTo>
                      <a:pt x="12552" y="5948"/>
                      <a:pt x="12353" y="6187"/>
                      <a:pt x="12095" y="5968"/>
                    </a:cubicBezTo>
                    <a:cubicBezTo>
                      <a:pt x="11816" y="5988"/>
                      <a:pt x="11538" y="5988"/>
                      <a:pt x="11259" y="6008"/>
                    </a:cubicBezTo>
                    <a:cubicBezTo>
                      <a:pt x="11100" y="6147"/>
                      <a:pt x="10961" y="6067"/>
                      <a:pt x="10802" y="6028"/>
                    </a:cubicBezTo>
                    <a:cubicBezTo>
                      <a:pt x="10464" y="5948"/>
                      <a:pt x="10125" y="5888"/>
                      <a:pt x="9747" y="5809"/>
                    </a:cubicBezTo>
                    <a:cubicBezTo>
                      <a:pt x="9708" y="5848"/>
                      <a:pt x="9648" y="5928"/>
                      <a:pt x="9588" y="6008"/>
                    </a:cubicBezTo>
                    <a:cubicBezTo>
                      <a:pt x="9568" y="6008"/>
                      <a:pt x="9529" y="6008"/>
                      <a:pt x="9509" y="5988"/>
                    </a:cubicBezTo>
                    <a:cubicBezTo>
                      <a:pt x="9429" y="5908"/>
                      <a:pt x="9370" y="5789"/>
                      <a:pt x="9210" y="5769"/>
                    </a:cubicBezTo>
                    <a:cubicBezTo>
                      <a:pt x="9091" y="5749"/>
                      <a:pt x="8972" y="5669"/>
                      <a:pt x="8832" y="5610"/>
                    </a:cubicBezTo>
                    <a:cubicBezTo>
                      <a:pt x="8713" y="5789"/>
                      <a:pt x="8614" y="5650"/>
                      <a:pt x="8494" y="5590"/>
                    </a:cubicBezTo>
                    <a:cubicBezTo>
                      <a:pt x="8375" y="5530"/>
                      <a:pt x="8236" y="5550"/>
                      <a:pt x="8116" y="5510"/>
                    </a:cubicBezTo>
                    <a:cubicBezTo>
                      <a:pt x="7977" y="5490"/>
                      <a:pt x="7838" y="5471"/>
                      <a:pt x="7699" y="5431"/>
                    </a:cubicBezTo>
                    <a:lnTo>
                      <a:pt x="7699" y="5451"/>
                    </a:lnTo>
                    <a:cubicBezTo>
                      <a:pt x="7460" y="5252"/>
                      <a:pt x="7460" y="5252"/>
                      <a:pt x="7241" y="5451"/>
                    </a:cubicBezTo>
                    <a:close/>
                    <a:moveTo>
                      <a:pt x="5570" y="4615"/>
                    </a:moveTo>
                    <a:cubicBezTo>
                      <a:pt x="5570" y="4595"/>
                      <a:pt x="5590" y="4555"/>
                      <a:pt x="5590" y="4536"/>
                    </a:cubicBezTo>
                    <a:cubicBezTo>
                      <a:pt x="5590" y="4536"/>
                      <a:pt x="5590" y="4516"/>
                      <a:pt x="5570" y="4496"/>
                    </a:cubicBezTo>
                    <a:cubicBezTo>
                      <a:pt x="5550" y="4496"/>
                      <a:pt x="5530" y="4516"/>
                      <a:pt x="5510" y="4536"/>
                    </a:cubicBezTo>
                    <a:cubicBezTo>
                      <a:pt x="5510" y="4555"/>
                      <a:pt x="5530" y="4575"/>
                      <a:pt x="5570" y="4615"/>
                    </a:cubicBezTo>
                    <a:close/>
                    <a:moveTo>
                      <a:pt x="5112" y="4715"/>
                    </a:moveTo>
                    <a:lnTo>
                      <a:pt x="5073" y="4695"/>
                    </a:lnTo>
                    <a:cubicBezTo>
                      <a:pt x="5053" y="4715"/>
                      <a:pt x="5053" y="4734"/>
                      <a:pt x="5033" y="4754"/>
                    </a:cubicBezTo>
                    <a:cubicBezTo>
                      <a:pt x="5053" y="4754"/>
                      <a:pt x="5073" y="4754"/>
                      <a:pt x="5093" y="4734"/>
                    </a:cubicBezTo>
                    <a:cubicBezTo>
                      <a:pt x="5093" y="4734"/>
                      <a:pt x="5093" y="4715"/>
                      <a:pt x="5112" y="4715"/>
                    </a:cubicBezTo>
                    <a:close/>
                    <a:moveTo>
                      <a:pt x="5769" y="4536"/>
                    </a:moveTo>
                    <a:cubicBezTo>
                      <a:pt x="5769" y="4555"/>
                      <a:pt x="5769" y="4575"/>
                      <a:pt x="5769" y="4575"/>
                    </a:cubicBezTo>
                    <a:cubicBezTo>
                      <a:pt x="5769" y="4595"/>
                      <a:pt x="5789" y="4595"/>
                      <a:pt x="5789" y="4595"/>
                    </a:cubicBezTo>
                    <a:cubicBezTo>
                      <a:pt x="5789" y="4575"/>
                      <a:pt x="5809" y="4575"/>
                      <a:pt x="5809" y="4555"/>
                    </a:cubicBezTo>
                    <a:cubicBezTo>
                      <a:pt x="5809" y="4555"/>
                      <a:pt x="5789" y="4536"/>
                      <a:pt x="5769" y="4536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861;p16">
                <a:extLst>
                  <a:ext uri="{FF2B5EF4-FFF2-40B4-BE49-F238E27FC236}">
                    <a16:creationId xmlns:a16="http://schemas.microsoft.com/office/drawing/2014/main" id="{D1D59CE9-F58B-AE33-7096-EFBD75A7DA52}"/>
                  </a:ext>
                </a:extLst>
              </p:cNvPr>
              <p:cNvSpPr/>
              <p:nvPr/>
            </p:nvSpPr>
            <p:spPr>
              <a:xfrm>
                <a:off x="5007525" y="-3839900"/>
                <a:ext cx="254650" cy="155700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6228" extrusionOk="0">
                    <a:moveTo>
                      <a:pt x="4655" y="4994"/>
                    </a:moveTo>
                    <a:cubicBezTo>
                      <a:pt x="4615" y="4974"/>
                      <a:pt x="4556" y="4974"/>
                      <a:pt x="4516" y="4974"/>
                    </a:cubicBezTo>
                    <a:cubicBezTo>
                      <a:pt x="4556" y="4636"/>
                      <a:pt x="4317" y="4556"/>
                      <a:pt x="4098" y="4576"/>
                    </a:cubicBezTo>
                    <a:cubicBezTo>
                      <a:pt x="3640" y="4636"/>
                      <a:pt x="3302" y="4417"/>
                      <a:pt x="2924" y="4238"/>
                    </a:cubicBezTo>
                    <a:cubicBezTo>
                      <a:pt x="2805" y="3979"/>
                      <a:pt x="2586" y="3979"/>
                      <a:pt x="2328" y="3999"/>
                    </a:cubicBezTo>
                    <a:cubicBezTo>
                      <a:pt x="2168" y="4019"/>
                      <a:pt x="2129" y="3900"/>
                      <a:pt x="2208" y="3740"/>
                    </a:cubicBezTo>
                    <a:cubicBezTo>
                      <a:pt x="1969" y="3621"/>
                      <a:pt x="1711" y="3502"/>
                      <a:pt x="1472" y="3402"/>
                    </a:cubicBezTo>
                    <a:cubicBezTo>
                      <a:pt x="1492" y="3183"/>
                      <a:pt x="1711" y="3303"/>
                      <a:pt x="1790" y="3164"/>
                    </a:cubicBezTo>
                    <a:cubicBezTo>
                      <a:pt x="1671" y="3144"/>
                      <a:pt x="1572" y="3104"/>
                      <a:pt x="1452" y="3124"/>
                    </a:cubicBezTo>
                    <a:cubicBezTo>
                      <a:pt x="1174" y="3164"/>
                      <a:pt x="975" y="3004"/>
                      <a:pt x="796" y="2806"/>
                    </a:cubicBezTo>
                    <a:cubicBezTo>
                      <a:pt x="557" y="2507"/>
                      <a:pt x="338" y="2149"/>
                      <a:pt x="139" y="1811"/>
                    </a:cubicBezTo>
                    <a:cubicBezTo>
                      <a:pt x="60" y="1672"/>
                      <a:pt x="119" y="1572"/>
                      <a:pt x="199" y="1453"/>
                    </a:cubicBezTo>
                    <a:cubicBezTo>
                      <a:pt x="139" y="1373"/>
                      <a:pt x="80" y="1294"/>
                      <a:pt x="0" y="1174"/>
                    </a:cubicBezTo>
                    <a:cubicBezTo>
                      <a:pt x="119" y="896"/>
                      <a:pt x="239" y="597"/>
                      <a:pt x="378" y="299"/>
                    </a:cubicBezTo>
                    <a:cubicBezTo>
                      <a:pt x="438" y="180"/>
                      <a:pt x="537" y="100"/>
                      <a:pt x="696" y="160"/>
                    </a:cubicBezTo>
                    <a:cubicBezTo>
                      <a:pt x="736" y="180"/>
                      <a:pt x="816" y="219"/>
                      <a:pt x="855" y="200"/>
                    </a:cubicBezTo>
                    <a:cubicBezTo>
                      <a:pt x="1253" y="1"/>
                      <a:pt x="1592" y="259"/>
                      <a:pt x="1930" y="379"/>
                    </a:cubicBezTo>
                    <a:cubicBezTo>
                      <a:pt x="2188" y="458"/>
                      <a:pt x="2407" y="637"/>
                      <a:pt x="2626" y="776"/>
                    </a:cubicBezTo>
                    <a:cubicBezTo>
                      <a:pt x="2686" y="796"/>
                      <a:pt x="2725" y="836"/>
                      <a:pt x="2745" y="896"/>
                    </a:cubicBezTo>
                    <a:cubicBezTo>
                      <a:pt x="2944" y="1333"/>
                      <a:pt x="3382" y="1512"/>
                      <a:pt x="3720" y="1811"/>
                    </a:cubicBezTo>
                    <a:cubicBezTo>
                      <a:pt x="4018" y="2069"/>
                      <a:pt x="4357" y="2328"/>
                      <a:pt x="4735" y="2487"/>
                    </a:cubicBezTo>
                    <a:cubicBezTo>
                      <a:pt x="4794" y="2507"/>
                      <a:pt x="4854" y="2567"/>
                      <a:pt x="4914" y="2607"/>
                    </a:cubicBezTo>
                    <a:cubicBezTo>
                      <a:pt x="4854" y="2686"/>
                      <a:pt x="4794" y="2746"/>
                      <a:pt x="4735" y="2806"/>
                    </a:cubicBezTo>
                    <a:cubicBezTo>
                      <a:pt x="4933" y="2905"/>
                      <a:pt x="5073" y="2905"/>
                      <a:pt x="5292" y="2845"/>
                    </a:cubicBezTo>
                    <a:cubicBezTo>
                      <a:pt x="5371" y="2965"/>
                      <a:pt x="5232" y="3004"/>
                      <a:pt x="5232" y="3084"/>
                    </a:cubicBezTo>
                    <a:cubicBezTo>
                      <a:pt x="5252" y="3124"/>
                      <a:pt x="5272" y="3144"/>
                      <a:pt x="5292" y="3164"/>
                    </a:cubicBezTo>
                    <a:cubicBezTo>
                      <a:pt x="5729" y="3363"/>
                      <a:pt x="6107" y="3601"/>
                      <a:pt x="6445" y="3939"/>
                    </a:cubicBezTo>
                    <a:cubicBezTo>
                      <a:pt x="6525" y="4039"/>
                      <a:pt x="6664" y="4059"/>
                      <a:pt x="6803" y="4138"/>
                    </a:cubicBezTo>
                    <a:cubicBezTo>
                      <a:pt x="6704" y="4198"/>
                      <a:pt x="6624" y="4258"/>
                      <a:pt x="6465" y="4337"/>
                    </a:cubicBezTo>
                    <a:cubicBezTo>
                      <a:pt x="6724" y="4317"/>
                      <a:pt x="6903" y="4297"/>
                      <a:pt x="7082" y="4278"/>
                    </a:cubicBezTo>
                    <a:cubicBezTo>
                      <a:pt x="7281" y="4437"/>
                      <a:pt x="7480" y="4656"/>
                      <a:pt x="7778" y="4656"/>
                    </a:cubicBezTo>
                    <a:cubicBezTo>
                      <a:pt x="7957" y="4874"/>
                      <a:pt x="8236" y="4954"/>
                      <a:pt x="8474" y="5113"/>
                    </a:cubicBezTo>
                    <a:cubicBezTo>
                      <a:pt x="8653" y="5252"/>
                      <a:pt x="8892" y="5352"/>
                      <a:pt x="9131" y="5431"/>
                    </a:cubicBezTo>
                    <a:cubicBezTo>
                      <a:pt x="9529" y="5590"/>
                      <a:pt x="9907" y="5770"/>
                      <a:pt x="10185" y="6167"/>
                    </a:cubicBezTo>
                    <a:cubicBezTo>
                      <a:pt x="9907" y="6227"/>
                      <a:pt x="9648" y="6227"/>
                      <a:pt x="9409" y="6048"/>
                    </a:cubicBezTo>
                    <a:cubicBezTo>
                      <a:pt x="9270" y="5929"/>
                      <a:pt x="9091" y="5929"/>
                      <a:pt x="8892" y="5909"/>
                    </a:cubicBezTo>
                    <a:cubicBezTo>
                      <a:pt x="8474" y="5869"/>
                      <a:pt x="8037" y="5849"/>
                      <a:pt x="7679" y="5571"/>
                    </a:cubicBezTo>
                    <a:cubicBezTo>
                      <a:pt x="7639" y="5531"/>
                      <a:pt x="7539" y="5491"/>
                      <a:pt x="7480" y="5511"/>
                    </a:cubicBezTo>
                    <a:cubicBezTo>
                      <a:pt x="7181" y="5650"/>
                      <a:pt x="6943" y="5392"/>
                      <a:pt x="6664" y="5411"/>
                    </a:cubicBezTo>
                    <a:cubicBezTo>
                      <a:pt x="6366" y="5451"/>
                      <a:pt x="6147" y="5232"/>
                      <a:pt x="5888" y="5213"/>
                    </a:cubicBezTo>
                    <a:cubicBezTo>
                      <a:pt x="5829" y="5213"/>
                      <a:pt x="5769" y="5173"/>
                      <a:pt x="5729" y="5153"/>
                    </a:cubicBezTo>
                    <a:cubicBezTo>
                      <a:pt x="5550" y="4934"/>
                      <a:pt x="5331" y="4934"/>
                      <a:pt x="5093" y="4974"/>
                    </a:cubicBezTo>
                    <a:lnTo>
                      <a:pt x="5113" y="5014"/>
                    </a:lnTo>
                    <a:cubicBezTo>
                      <a:pt x="4933" y="4835"/>
                      <a:pt x="4874" y="4815"/>
                      <a:pt x="4655" y="4994"/>
                    </a:cubicBezTo>
                    <a:close/>
                    <a:moveTo>
                      <a:pt x="5630" y="4735"/>
                    </a:moveTo>
                    <a:cubicBezTo>
                      <a:pt x="5928" y="4775"/>
                      <a:pt x="5928" y="4775"/>
                      <a:pt x="6028" y="4616"/>
                    </a:cubicBezTo>
                    <a:cubicBezTo>
                      <a:pt x="5709" y="4576"/>
                      <a:pt x="5709" y="4576"/>
                      <a:pt x="5630" y="4735"/>
                    </a:cubicBezTo>
                    <a:close/>
                    <a:moveTo>
                      <a:pt x="4854" y="3183"/>
                    </a:moveTo>
                    <a:cubicBezTo>
                      <a:pt x="4854" y="3203"/>
                      <a:pt x="4854" y="3223"/>
                      <a:pt x="4874" y="3243"/>
                    </a:cubicBezTo>
                    <a:cubicBezTo>
                      <a:pt x="4933" y="3243"/>
                      <a:pt x="4993" y="3223"/>
                      <a:pt x="5033" y="3203"/>
                    </a:cubicBezTo>
                    <a:cubicBezTo>
                      <a:pt x="5033" y="3183"/>
                      <a:pt x="5033" y="3144"/>
                      <a:pt x="5013" y="3104"/>
                    </a:cubicBezTo>
                    <a:cubicBezTo>
                      <a:pt x="4973" y="3144"/>
                      <a:pt x="4914" y="3164"/>
                      <a:pt x="4854" y="3183"/>
                    </a:cubicBezTo>
                    <a:close/>
                    <a:moveTo>
                      <a:pt x="3839" y="2885"/>
                    </a:moveTo>
                    <a:cubicBezTo>
                      <a:pt x="3740" y="2726"/>
                      <a:pt x="3680" y="2766"/>
                      <a:pt x="3621" y="2885"/>
                    </a:cubicBezTo>
                    <a:close/>
                    <a:moveTo>
                      <a:pt x="1214" y="2209"/>
                    </a:moveTo>
                    <a:cubicBezTo>
                      <a:pt x="1233" y="2189"/>
                      <a:pt x="1273" y="2189"/>
                      <a:pt x="1293" y="2149"/>
                    </a:cubicBezTo>
                    <a:cubicBezTo>
                      <a:pt x="1293" y="2149"/>
                      <a:pt x="1273" y="2109"/>
                      <a:pt x="1253" y="2089"/>
                    </a:cubicBezTo>
                    <a:cubicBezTo>
                      <a:pt x="1214" y="2109"/>
                      <a:pt x="1174" y="2129"/>
                      <a:pt x="1154" y="2149"/>
                    </a:cubicBezTo>
                    <a:cubicBezTo>
                      <a:pt x="1174" y="2169"/>
                      <a:pt x="1194" y="2189"/>
                      <a:pt x="1214" y="2209"/>
                    </a:cubicBezTo>
                    <a:close/>
                    <a:moveTo>
                      <a:pt x="7062" y="4715"/>
                    </a:moveTo>
                    <a:cubicBezTo>
                      <a:pt x="7082" y="4695"/>
                      <a:pt x="7102" y="4675"/>
                      <a:pt x="7122" y="4636"/>
                    </a:cubicBezTo>
                    <a:cubicBezTo>
                      <a:pt x="7122" y="4636"/>
                      <a:pt x="7102" y="4616"/>
                      <a:pt x="7082" y="4616"/>
                    </a:cubicBezTo>
                    <a:cubicBezTo>
                      <a:pt x="7062" y="4636"/>
                      <a:pt x="7042" y="4675"/>
                      <a:pt x="7022" y="4695"/>
                    </a:cubicBezTo>
                    <a:cubicBezTo>
                      <a:pt x="7042" y="4695"/>
                      <a:pt x="7062" y="4715"/>
                      <a:pt x="7062" y="4715"/>
                    </a:cubicBezTo>
                    <a:close/>
                    <a:moveTo>
                      <a:pt x="2109" y="3144"/>
                    </a:moveTo>
                    <a:lnTo>
                      <a:pt x="2089" y="3104"/>
                    </a:lnTo>
                    <a:cubicBezTo>
                      <a:pt x="2089" y="3124"/>
                      <a:pt x="2069" y="3144"/>
                      <a:pt x="2069" y="3164"/>
                    </a:cubicBezTo>
                    <a:cubicBezTo>
                      <a:pt x="2069" y="3164"/>
                      <a:pt x="2089" y="3183"/>
                      <a:pt x="2109" y="3183"/>
                    </a:cubicBezTo>
                    <a:cubicBezTo>
                      <a:pt x="2109" y="3164"/>
                      <a:pt x="2109" y="3144"/>
                      <a:pt x="2109" y="3144"/>
                    </a:cubicBezTo>
                    <a:close/>
                    <a:moveTo>
                      <a:pt x="6624" y="5173"/>
                    </a:moveTo>
                    <a:cubicBezTo>
                      <a:pt x="6624" y="5153"/>
                      <a:pt x="6624" y="5153"/>
                      <a:pt x="6604" y="5133"/>
                    </a:cubicBezTo>
                    <a:cubicBezTo>
                      <a:pt x="6604" y="5133"/>
                      <a:pt x="6585" y="5133"/>
                      <a:pt x="6565" y="5133"/>
                    </a:cubicBezTo>
                    <a:cubicBezTo>
                      <a:pt x="6565" y="5153"/>
                      <a:pt x="6585" y="5173"/>
                      <a:pt x="6585" y="5193"/>
                    </a:cubicBezTo>
                    <a:cubicBezTo>
                      <a:pt x="6604" y="5193"/>
                      <a:pt x="6604" y="5173"/>
                      <a:pt x="6624" y="5173"/>
                    </a:cubicBezTo>
                    <a:close/>
                    <a:moveTo>
                      <a:pt x="4376" y="3243"/>
                    </a:moveTo>
                    <a:cubicBezTo>
                      <a:pt x="4416" y="3243"/>
                      <a:pt x="4436" y="3223"/>
                      <a:pt x="4476" y="3203"/>
                    </a:cubicBezTo>
                    <a:cubicBezTo>
                      <a:pt x="4456" y="3183"/>
                      <a:pt x="4436" y="3164"/>
                      <a:pt x="4436" y="3164"/>
                    </a:cubicBezTo>
                    <a:cubicBezTo>
                      <a:pt x="4396" y="3183"/>
                      <a:pt x="4376" y="3203"/>
                      <a:pt x="4357" y="3203"/>
                    </a:cubicBezTo>
                    <a:cubicBezTo>
                      <a:pt x="4357" y="3223"/>
                      <a:pt x="4376" y="3243"/>
                      <a:pt x="4376" y="3243"/>
                    </a:cubicBezTo>
                    <a:close/>
                    <a:moveTo>
                      <a:pt x="1751" y="1115"/>
                    </a:moveTo>
                    <a:lnTo>
                      <a:pt x="1711" y="1135"/>
                    </a:lnTo>
                    <a:lnTo>
                      <a:pt x="1751" y="1154"/>
                    </a:lnTo>
                    <a:close/>
                    <a:moveTo>
                      <a:pt x="1671" y="2666"/>
                    </a:moveTo>
                    <a:cubicBezTo>
                      <a:pt x="1671" y="2666"/>
                      <a:pt x="1691" y="2666"/>
                      <a:pt x="1711" y="2686"/>
                    </a:cubicBezTo>
                    <a:cubicBezTo>
                      <a:pt x="1691" y="2666"/>
                      <a:pt x="1691" y="2646"/>
                      <a:pt x="1691" y="2646"/>
                    </a:cubicBezTo>
                    <a:close/>
                    <a:moveTo>
                      <a:pt x="776" y="597"/>
                    </a:moveTo>
                    <a:cubicBezTo>
                      <a:pt x="756" y="578"/>
                      <a:pt x="756" y="578"/>
                      <a:pt x="736" y="578"/>
                    </a:cubicBezTo>
                    <a:cubicBezTo>
                      <a:pt x="716" y="578"/>
                      <a:pt x="716" y="578"/>
                      <a:pt x="696" y="578"/>
                    </a:cubicBezTo>
                    <a:cubicBezTo>
                      <a:pt x="696" y="597"/>
                      <a:pt x="716" y="617"/>
                      <a:pt x="736" y="617"/>
                    </a:cubicBezTo>
                    <a:cubicBezTo>
                      <a:pt x="736" y="617"/>
                      <a:pt x="756" y="597"/>
                      <a:pt x="776" y="597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862;p16">
                <a:extLst>
                  <a:ext uri="{FF2B5EF4-FFF2-40B4-BE49-F238E27FC236}">
                    <a16:creationId xmlns:a16="http://schemas.microsoft.com/office/drawing/2014/main" id="{D587244B-9586-E527-DD03-CC7211A2A21A}"/>
                  </a:ext>
                </a:extLst>
              </p:cNvPr>
              <p:cNvSpPr/>
              <p:nvPr/>
            </p:nvSpPr>
            <p:spPr>
              <a:xfrm>
                <a:off x="5833550" y="-3558425"/>
                <a:ext cx="20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837" h="678" extrusionOk="0">
                    <a:moveTo>
                      <a:pt x="1" y="220"/>
                    </a:moveTo>
                    <a:cubicBezTo>
                      <a:pt x="180" y="140"/>
                      <a:pt x="359" y="61"/>
                      <a:pt x="538" y="1"/>
                    </a:cubicBezTo>
                    <a:cubicBezTo>
                      <a:pt x="717" y="80"/>
                      <a:pt x="498" y="180"/>
                      <a:pt x="538" y="279"/>
                    </a:cubicBezTo>
                    <a:cubicBezTo>
                      <a:pt x="618" y="339"/>
                      <a:pt x="697" y="419"/>
                      <a:pt x="836" y="538"/>
                    </a:cubicBezTo>
                    <a:cubicBezTo>
                      <a:pt x="618" y="518"/>
                      <a:pt x="419" y="677"/>
                      <a:pt x="379" y="379"/>
                    </a:cubicBezTo>
                    <a:cubicBezTo>
                      <a:pt x="259" y="319"/>
                      <a:pt x="140" y="260"/>
                      <a:pt x="21" y="20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863;p16">
                <a:extLst>
                  <a:ext uri="{FF2B5EF4-FFF2-40B4-BE49-F238E27FC236}">
                    <a16:creationId xmlns:a16="http://schemas.microsoft.com/office/drawing/2014/main" id="{BE4F5600-A529-738D-2064-04C351A33F69}"/>
                  </a:ext>
                </a:extLst>
              </p:cNvPr>
              <p:cNvSpPr/>
              <p:nvPr/>
            </p:nvSpPr>
            <p:spPr>
              <a:xfrm>
                <a:off x="5155225" y="-3591250"/>
                <a:ext cx="1542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499" extrusionOk="0">
                    <a:moveTo>
                      <a:pt x="617" y="220"/>
                    </a:moveTo>
                    <a:cubicBezTo>
                      <a:pt x="458" y="200"/>
                      <a:pt x="319" y="240"/>
                      <a:pt x="319" y="498"/>
                    </a:cubicBezTo>
                    <a:cubicBezTo>
                      <a:pt x="219" y="439"/>
                      <a:pt x="139" y="399"/>
                      <a:pt x="0" y="339"/>
                    </a:cubicBezTo>
                    <a:cubicBezTo>
                      <a:pt x="120" y="220"/>
                      <a:pt x="199" y="140"/>
                      <a:pt x="279" y="61"/>
                    </a:cubicBezTo>
                    <a:lnTo>
                      <a:pt x="259" y="81"/>
                    </a:lnTo>
                    <a:cubicBezTo>
                      <a:pt x="438" y="1"/>
                      <a:pt x="537" y="100"/>
                      <a:pt x="617" y="2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864;p16">
                <a:extLst>
                  <a:ext uri="{FF2B5EF4-FFF2-40B4-BE49-F238E27FC236}">
                    <a16:creationId xmlns:a16="http://schemas.microsoft.com/office/drawing/2014/main" id="{2B446640-31E0-2986-F51A-22AE54557F19}"/>
                  </a:ext>
                </a:extLst>
              </p:cNvPr>
              <p:cNvSpPr/>
              <p:nvPr/>
            </p:nvSpPr>
            <p:spPr>
              <a:xfrm>
                <a:off x="5010000" y="-3616600"/>
                <a:ext cx="5000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79" extrusionOk="0">
                    <a:moveTo>
                      <a:pt x="180" y="20"/>
                    </a:moveTo>
                    <a:lnTo>
                      <a:pt x="160" y="0"/>
                    </a:lnTo>
                    <a:cubicBezTo>
                      <a:pt x="160" y="80"/>
                      <a:pt x="180" y="160"/>
                      <a:pt x="199" y="239"/>
                    </a:cubicBezTo>
                    <a:cubicBezTo>
                      <a:pt x="160" y="239"/>
                      <a:pt x="100" y="279"/>
                      <a:pt x="80" y="259"/>
                    </a:cubicBezTo>
                    <a:cubicBezTo>
                      <a:pt x="1" y="180"/>
                      <a:pt x="40" y="80"/>
                      <a:pt x="18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865;p16">
                <a:extLst>
                  <a:ext uri="{FF2B5EF4-FFF2-40B4-BE49-F238E27FC236}">
                    <a16:creationId xmlns:a16="http://schemas.microsoft.com/office/drawing/2014/main" id="{2DD2FCB1-B09B-E358-78E2-ACFE8B2067E9}"/>
                  </a:ext>
                </a:extLst>
              </p:cNvPr>
              <p:cNvSpPr/>
              <p:nvPr/>
            </p:nvSpPr>
            <p:spPr>
              <a:xfrm>
                <a:off x="5123875" y="-3715075"/>
                <a:ext cx="11475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220" extrusionOk="0">
                    <a:moveTo>
                      <a:pt x="439" y="1"/>
                    </a:moveTo>
                    <a:cubicBezTo>
                      <a:pt x="419" y="100"/>
                      <a:pt x="379" y="200"/>
                      <a:pt x="260" y="220"/>
                    </a:cubicBezTo>
                    <a:cubicBezTo>
                      <a:pt x="100" y="220"/>
                      <a:pt x="61" y="100"/>
                      <a:pt x="1" y="1"/>
                    </a:cubicBezTo>
                    <a:lnTo>
                      <a:pt x="1" y="1"/>
                    </a:lnTo>
                    <a:cubicBezTo>
                      <a:pt x="140" y="160"/>
                      <a:pt x="299" y="40"/>
                      <a:pt x="459" y="21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866;p16">
                <a:extLst>
                  <a:ext uri="{FF2B5EF4-FFF2-40B4-BE49-F238E27FC236}">
                    <a16:creationId xmlns:a16="http://schemas.microsoft.com/office/drawing/2014/main" id="{B2C4F8D6-08C8-93A3-E091-4147CB68BA0B}"/>
                  </a:ext>
                </a:extLst>
              </p:cNvPr>
              <p:cNvSpPr/>
              <p:nvPr/>
            </p:nvSpPr>
            <p:spPr>
              <a:xfrm>
                <a:off x="5890250" y="-3536525"/>
                <a:ext cx="5500" cy="55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0" extrusionOk="0">
                    <a:moveTo>
                      <a:pt x="21" y="0"/>
                    </a:moveTo>
                    <a:cubicBezTo>
                      <a:pt x="60" y="20"/>
                      <a:pt x="80" y="40"/>
                      <a:pt x="100" y="60"/>
                    </a:cubicBezTo>
                    <a:cubicBezTo>
                      <a:pt x="140" y="100"/>
                      <a:pt x="180" y="139"/>
                      <a:pt x="219" y="179"/>
                    </a:cubicBezTo>
                    <a:cubicBezTo>
                      <a:pt x="200" y="199"/>
                      <a:pt x="160" y="219"/>
                      <a:pt x="160" y="219"/>
                    </a:cubicBezTo>
                    <a:cubicBezTo>
                      <a:pt x="100" y="199"/>
                      <a:pt x="60" y="159"/>
                      <a:pt x="21" y="100"/>
                    </a:cubicBezTo>
                    <a:cubicBezTo>
                      <a:pt x="1" y="80"/>
                      <a:pt x="21" y="40"/>
                      <a:pt x="4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867;p16">
                <a:extLst>
                  <a:ext uri="{FF2B5EF4-FFF2-40B4-BE49-F238E27FC236}">
                    <a16:creationId xmlns:a16="http://schemas.microsoft.com/office/drawing/2014/main" id="{A0A2BCCC-1264-BA95-5235-DEFF0CFAC14C}"/>
                  </a:ext>
                </a:extLst>
              </p:cNvPr>
              <p:cNvSpPr/>
              <p:nvPr/>
            </p:nvSpPr>
            <p:spPr>
              <a:xfrm>
                <a:off x="5632150" y="-3542500"/>
                <a:ext cx="5000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20" extrusionOk="0">
                    <a:moveTo>
                      <a:pt x="0" y="20"/>
                    </a:moveTo>
                    <a:cubicBezTo>
                      <a:pt x="60" y="20"/>
                      <a:pt x="120" y="0"/>
                      <a:pt x="179" y="0"/>
                    </a:cubicBezTo>
                    <a:cubicBezTo>
                      <a:pt x="179" y="0"/>
                      <a:pt x="199" y="80"/>
                      <a:pt x="199" y="120"/>
                    </a:cubicBezTo>
                    <a:cubicBezTo>
                      <a:pt x="179" y="120"/>
                      <a:pt x="140" y="120"/>
                      <a:pt x="120" y="120"/>
                    </a:cubicBezTo>
                    <a:cubicBezTo>
                      <a:pt x="80" y="80"/>
                      <a:pt x="40" y="4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868;p16">
                <a:extLst>
                  <a:ext uri="{FF2B5EF4-FFF2-40B4-BE49-F238E27FC236}">
                    <a16:creationId xmlns:a16="http://schemas.microsoft.com/office/drawing/2014/main" id="{4D77D737-DF94-6A72-D8A6-9B7000D72AC3}"/>
                  </a:ext>
                </a:extLst>
              </p:cNvPr>
              <p:cNvSpPr/>
              <p:nvPr/>
            </p:nvSpPr>
            <p:spPr>
              <a:xfrm>
                <a:off x="5434225" y="-3655400"/>
                <a:ext cx="11450" cy="50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200" extrusionOk="0">
                    <a:moveTo>
                      <a:pt x="438" y="1"/>
                    </a:moveTo>
                    <a:cubicBezTo>
                      <a:pt x="298" y="200"/>
                      <a:pt x="139" y="61"/>
                      <a:pt x="0" y="21"/>
                    </a:cubicBezTo>
                    <a:lnTo>
                      <a:pt x="0" y="21"/>
                    </a:lnTo>
                    <a:cubicBezTo>
                      <a:pt x="139" y="21"/>
                      <a:pt x="298" y="21"/>
                      <a:pt x="458" y="21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869;p16">
                <a:extLst>
                  <a:ext uri="{FF2B5EF4-FFF2-40B4-BE49-F238E27FC236}">
                    <a16:creationId xmlns:a16="http://schemas.microsoft.com/office/drawing/2014/main" id="{96E9A7C3-C288-17A0-8EB2-9E200B1B9B86}"/>
                  </a:ext>
                </a:extLst>
              </p:cNvPr>
              <p:cNvSpPr/>
              <p:nvPr/>
            </p:nvSpPr>
            <p:spPr>
              <a:xfrm>
                <a:off x="5892250" y="-3544975"/>
                <a:ext cx="3000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0" extrusionOk="0">
                    <a:moveTo>
                      <a:pt x="60" y="99"/>
                    </a:moveTo>
                    <a:cubicBezTo>
                      <a:pt x="40" y="80"/>
                      <a:pt x="20" y="60"/>
                      <a:pt x="0" y="40"/>
                    </a:cubicBezTo>
                    <a:cubicBezTo>
                      <a:pt x="40" y="20"/>
                      <a:pt x="60" y="0"/>
                      <a:pt x="80" y="0"/>
                    </a:cubicBezTo>
                    <a:cubicBezTo>
                      <a:pt x="80" y="0"/>
                      <a:pt x="120" y="20"/>
                      <a:pt x="100" y="20"/>
                    </a:cubicBezTo>
                    <a:cubicBezTo>
                      <a:pt x="100" y="60"/>
                      <a:pt x="80" y="80"/>
                      <a:pt x="60" y="99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870;p16">
                <a:extLst>
                  <a:ext uri="{FF2B5EF4-FFF2-40B4-BE49-F238E27FC236}">
                    <a16:creationId xmlns:a16="http://schemas.microsoft.com/office/drawing/2014/main" id="{ECEFC5F5-9060-03E0-9887-17C1862E1785}"/>
                  </a:ext>
                </a:extLst>
              </p:cNvPr>
              <p:cNvSpPr/>
              <p:nvPr/>
            </p:nvSpPr>
            <p:spPr>
              <a:xfrm>
                <a:off x="5472500" y="-3513650"/>
                <a:ext cx="5000" cy="250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00" extrusionOk="0">
                    <a:moveTo>
                      <a:pt x="180" y="100"/>
                    </a:moveTo>
                    <a:cubicBezTo>
                      <a:pt x="120" y="80"/>
                      <a:pt x="60" y="60"/>
                      <a:pt x="1" y="40"/>
                    </a:cubicBezTo>
                    <a:cubicBezTo>
                      <a:pt x="1" y="20"/>
                      <a:pt x="1" y="20"/>
                      <a:pt x="1" y="0"/>
                    </a:cubicBezTo>
                    <a:cubicBezTo>
                      <a:pt x="80" y="40"/>
                      <a:pt x="140" y="60"/>
                      <a:pt x="180" y="100"/>
                    </a:cubicBezTo>
                    <a:cubicBezTo>
                      <a:pt x="200" y="100"/>
                      <a:pt x="180" y="100"/>
                      <a:pt x="180" y="10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871;p16">
                <a:extLst>
                  <a:ext uri="{FF2B5EF4-FFF2-40B4-BE49-F238E27FC236}">
                    <a16:creationId xmlns:a16="http://schemas.microsoft.com/office/drawing/2014/main" id="{5D3D991D-FAEE-1F78-0444-75B230FA8580}"/>
                  </a:ext>
                </a:extLst>
              </p:cNvPr>
              <p:cNvSpPr/>
              <p:nvPr/>
            </p:nvSpPr>
            <p:spPr>
              <a:xfrm>
                <a:off x="4993100" y="-3615600"/>
                <a:ext cx="2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60" extrusionOk="0">
                    <a:moveTo>
                      <a:pt x="60" y="0"/>
                    </a:moveTo>
                    <a:cubicBezTo>
                      <a:pt x="80" y="20"/>
                      <a:pt x="80" y="20"/>
                      <a:pt x="80" y="40"/>
                    </a:cubicBezTo>
                    <a:cubicBezTo>
                      <a:pt x="60" y="40"/>
                      <a:pt x="40" y="40"/>
                      <a:pt x="0" y="60"/>
                    </a:cubicBezTo>
                    <a:cubicBezTo>
                      <a:pt x="0" y="40"/>
                      <a:pt x="0" y="20"/>
                      <a:pt x="20" y="0"/>
                    </a:cubicBezTo>
                    <a:cubicBezTo>
                      <a:pt x="20" y="0"/>
                      <a:pt x="40" y="0"/>
                      <a:pt x="6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872;p16">
                <a:extLst>
                  <a:ext uri="{FF2B5EF4-FFF2-40B4-BE49-F238E27FC236}">
                    <a16:creationId xmlns:a16="http://schemas.microsoft.com/office/drawing/2014/main" id="{294C9D37-3FAD-65C5-ADC7-987A97F1F536}"/>
                  </a:ext>
                </a:extLst>
              </p:cNvPr>
              <p:cNvSpPr/>
              <p:nvPr/>
            </p:nvSpPr>
            <p:spPr>
              <a:xfrm>
                <a:off x="5889250" y="-3536525"/>
                <a:ext cx="20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81" h="1" extrusionOk="0">
                    <a:moveTo>
                      <a:pt x="80" y="0"/>
                    </a:moveTo>
                    <a:cubicBezTo>
                      <a:pt x="61" y="0"/>
                      <a:pt x="21" y="0"/>
                      <a:pt x="1" y="0"/>
                    </a:cubicBezTo>
                    <a:cubicBezTo>
                      <a:pt x="21" y="0"/>
                      <a:pt x="41" y="0"/>
                      <a:pt x="61" y="0"/>
                    </a:cubicBezTo>
                    <a:cubicBezTo>
                      <a:pt x="61" y="0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873;p16">
                <a:extLst>
                  <a:ext uri="{FF2B5EF4-FFF2-40B4-BE49-F238E27FC236}">
                    <a16:creationId xmlns:a16="http://schemas.microsoft.com/office/drawing/2014/main" id="{B59A90D6-3230-572F-9AE3-BDE95C94AF6D}"/>
                  </a:ext>
                </a:extLst>
              </p:cNvPr>
              <p:cNvSpPr/>
              <p:nvPr/>
            </p:nvSpPr>
            <p:spPr>
              <a:xfrm>
                <a:off x="5703750" y="-3550950"/>
                <a:ext cx="15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0" extrusionOk="0">
                    <a:moveTo>
                      <a:pt x="1" y="40"/>
                    </a:moveTo>
                    <a:cubicBezTo>
                      <a:pt x="21" y="20"/>
                      <a:pt x="21" y="20"/>
                      <a:pt x="41" y="0"/>
                    </a:cubicBezTo>
                    <a:lnTo>
                      <a:pt x="61" y="60"/>
                    </a:lnTo>
                    <a:cubicBezTo>
                      <a:pt x="61" y="60"/>
                      <a:pt x="41" y="60"/>
                      <a:pt x="21" y="60"/>
                    </a:cubicBezTo>
                    <a:cubicBezTo>
                      <a:pt x="21" y="60"/>
                      <a:pt x="21" y="40"/>
                      <a:pt x="1" y="4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874;p16">
                <a:extLst>
                  <a:ext uri="{FF2B5EF4-FFF2-40B4-BE49-F238E27FC236}">
                    <a16:creationId xmlns:a16="http://schemas.microsoft.com/office/drawing/2014/main" id="{AA2BA8CE-A95D-407B-93FA-173DD3FE05CB}"/>
                  </a:ext>
                </a:extLst>
              </p:cNvPr>
              <p:cNvSpPr/>
              <p:nvPr/>
            </p:nvSpPr>
            <p:spPr>
              <a:xfrm>
                <a:off x="5665475" y="-3543500"/>
                <a:ext cx="597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21" extrusionOk="0">
                    <a:moveTo>
                      <a:pt x="239" y="1"/>
                    </a:moveTo>
                    <a:cubicBezTo>
                      <a:pt x="159" y="40"/>
                      <a:pt x="80" y="80"/>
                      <a:pt x="0" y="120"/>
                    </a:cubicBezTo>
                    <a:lnTo>
                      <a:pt x="20" y="120"/>
                    </a:lnTo>
                    <a:lnTo>
                      <a:pt x="239" y="21"/>
                    </a:ln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875;p16">
                <a:extLst>
                  <a:ext uri="{FF2B5EF4-FFF2-40B4-BE49-F238E27FC236}">
                    <a16:creationId xmlns:a16="http://schemas.microsoft.com/office/drawing/2014/main" id="{D5584937-44C6-01A5-8616-E27BBE936DB9}"/>
                  </a:ext>
                </a:extLst>
              </p:cNvPr>
              <p:cNvSpPr/>
              <p:nvPr/>
            </p:nvSpPr>
            <p:spPr>
              <a:xfrm>
                <a:off x="5075150" y="-3592225"/>
                <a:ext cx="15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61" h="60" extrusionOk="0">
                    <a:moveTo>
                      <a:pt x="60" y="60"/>
                    </a:moveTo>
                    <a:cubicBezTo>
                      <a:pt x="40" y="40"/>
                      <a:pt x="20" y="20"/>
                      <a:pt x="0" y="0"/>
                    </a:cubicBezTo>
                    <a:cubicBezTo>
                      <a:pt x="20" y="20"/>
                      <a:pt x="40" y="40"/>
                      <a:pt x="60" y="4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876;p16">
                <a:extLst>
                  <a:ext uri="{FF2B5EF4-FFF2-40B4-BE49-F238E27FC236}">
                    <a16:creationId xmlns:a16="http://schemas.microsoft.com/office/drawing/2014/main" id="{69FD4540-C26B-3DFA-6092-ED020A887075}"/>
                  </a:ext>
                </a:extLst>
              </p:cNvPr>
              <p:cNvSpPr/>
              <p:nvPr/>
            </p:nvSpPr>
            <p:spPr>
              <a:xfrm>
                <a:off x="4764325" y="-3540500"/>
                <a:ext cx="3000" cy="200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0" extrusionOk="0">
                    <a:moveTo>
                      <a:pt x="120" y="0"/>
                    </a:moveTo>
                    <a:cubicBezTo>
                      <a:pt x="100" y="20"/>
                      <a:pt x="60" y="60"/>
                      <a:pt x="40" y="80"/>
                    </a:cubicBezTo>
                    <a:cubicBezTo>
                      <a:pt x="20" y="60"/>
                      <a:pt x="20" y="40"/>
                      <a:pt x="1" y="20"/>
                    </a:cubicBezTo>
                    <a:cubicBezTo>
                      <a:pt x="40" y="20"/>
                      <a:pt x="80" y="20"/>
                      <a:pt x="120" y="20"/>
                    </a:cubicBezTo>
                    <a:close/>
                  </a:path>
                </a:pathLst>
              </a:custGeom>
              <a:solidFill>
                <a:srgbClr val="9166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3BAA6C6-A890-FD69-EBFB-9B8195461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079" y="3754398"/>
            <a:ext cx="2995729" cy="917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82C35-C20C-68CB-66C9-106CDDADEB30}"/>
              </a:ext>
            </a:extLst>
          </p:cNvPr>
          <p:cNvSpPr txBox="1"/>
          <p:nvPr/>
        </p:nvSpPr>
        <p:spPr>
          <a:xfrm>
            <a:off x="3116962" y="4635656"/>
            <a:ext cx="1716296" cy="39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GB" sz="1200" dirty="0">
                <a:solidFill>
                  <a:srgbClr val="EBCCBB"/>
                </a:solidFill>
                <a:latin typeface="Albert Sans Black" pitchFamily="2" charset="0"/>
                <a:ea typeface="Gelasio" pitchFamily="34" charset="-122"/>
                <a:cs typeface="Gelasio" pitchFamily="34" charset="-120"/>
              </a:rPr>
              <a:t>Slide control PCF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0FE52-32DE-EE12-E30D-B8C2D79FE36F}"/>
              </a:ext>
            </a:extLst>
          </p:cNvPr>
          <p:cNvSpPr txBox="1"/>
          <p:nvPr/>
        </p:nvSpPr>
        <p:spPr>
          <a:xfrm>
            <a:off x="2460110" y="2988052"/>
            <a:ext cx="3449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lbert Sans Medium" pitchFamily="2" charset="0"/>
              </a:rPr>
              <a:t>Aesthetic-Usability Effect: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lbert Sans Medium" pitchFamily="2" charset="0"/>
              </a:rPr>
              <a:t>phenomenon where users perceive aesthetically pleasing designs as more usable.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32A9D9-B7CE-910D-B119-594A1A9F8FFB}"/>
              </a:ext>
            </a:extLst>
          </p:cNvPr>
          <p:cNvGrpSpPr/>
          <p:nvPr/>
        </p:nvGrpSpPr>
        <p:grpSpPr>
          <a:xfrm>
            <a:off x="1031832" y="1198944"/>
            <a:ext cx="1045791" cy="4708257"/>
            <a:chOff x="1031832" y="1198944"/>
            <a:chExt cx="1045791" cy="4708257"/>
          </a:xfrm>
        </p:grpSpPr>
        <p:pic>
          <p:nvPicPr>
            <p:cNvPr id="14" name="Image 3" descr="preencoded.png">
              <a:extLst>
                <a:ext uri="{FF2B5EF4-FFF2-40B4-BE49-F238E27FC236}">
                  <a16:creationId xmlns:a16="http://schemas.microsoft.com/office/drawing/2014/main" id="{C752CCAE-E6D8-18BD-6A9D-C1CB85E5F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623" y="1198944"/>
              <a:ext cx="1044000" cy="1670333"/>
            </a:xfrm>
            <a:prstGeom prst="rect">
              <a:avLst/>
            </a:prstGeom>
          </p:spPr>
        </p:pic>
        <p:pic>
          <p:nvPicPr>
            <p:cNvPr id="13" name="Image 3" descr="preencoded.png">
              <a:extLst>
                <a:ext uri="{FF2B5EF4-FFF2-40B4-BE49-F238E27FC236}">
                  <a16:creationId xmlns:a16="http://schemas.microsoft.com/office/drawing/2014/main" id="{02E98AB8-6E9D-1DF7-B797-CA9DF989A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623" y="4236868"/>
              <a:ext cx="1044000" cy="1670333"/>
            </a:xfrm>
            <a:prstGeom prst="rect">
              <a:avLst/>
            </a:prstGeom>
          </p:spPr>
        </p:pic>
        <p:pic>
          <p:nvPicPr>
            <p:cNvPr id="33" name="Image 1" descr="preencoded.png">
              <a:extLst>
                <a:ext uri="{FF2B5EF4-FFF2-40B4-BE49-F238E27FC236}">
                  <a16:creationId xmlns:a16="http://schemas.microsoft.com/office/drawing/2014/main" id="{D243B560-1B50-AA4F-A788-66443777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832" y="1230869"/>
              <a:ext cx="1044000" cy="4633382"/>
            </a:xfrm>
            <a:prstGeom prst="rect">
              <a:avLst/>
            </a:prstGeom>
          </p:spPr>
        </p:pic>
        <p:pic>
          <p:nvPicPr>
            <p:cNvPr id="12" name="Image 3" descr="preencoded.png">
              <a:extLst>
                <a:ext uri="{FF2B5EF4-FFF2-40B4-BE49-F238E27FC236}">
                  <a16:creationId xmlns:a16="http://schemas.microsoft.com/office/drawing/2014/main" id="{09E9B324-AF15-5F88-264E-37568CD5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623" y="2695235"/>
              <a:ext cx="1044000" cy="1670333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D630DA-5BB1-AFEB-A782-1C1169D065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62603" y="3187052"/>
              <a:ext cx="648000" cy="648000"/>
              <a:chOff x="2139520" y="1468634"/>
              <a:chExt cx="504000" cy="504000"/>
            </a:xfrm>
          </p:grpSpPr>
          <p:sp>
            <p:nvSpPr>
              <p:cNvPr id="43" name="Shape 5">
                <a:extLst>
                  <a:ext uri="{FF2B5EF4-FFF2-40B4-BE49-F238E27FC236}">
                    <a16:creationId xmlns:a16="http://schemas.microsoft.com/office/drawing/2014/main" id="{93CDF006-62C7-25EA-380F-6A1591D7F0B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2139520" y="1468634"/>
                <a:ext cx="504000" cy="504000"/>
              </a:xfrm>
              <a:prstGeom prst="roundRect">
                <a:avLst>
                  <a:gd name="adj" fmla="val 26668"/>
                </a:avLst>
              </a:prstGeom>
              <a:solidFill>
                <a:srgbClr val="343131"/>
              </a:solidFill>
              <a:ln/>
            </p:spPr>
            <p:txBody>
              <a:bodyPr/>
              <a:lstStyle/>
              <a:p>
                <a:pPr defTabSz="761970"/>
                <a:endParaRPr lang="en-GB" sz="1500">
                  <a:solidFill>
                    <a:prstClr val="black"/>
                  </a:solidFill>
                  <a:latin typeface="Albert Sans Medium" pitchFamily="2" charset="0"/>
                </a:endParaRPr>
              </a:p>
            </p:txBody>
          </p:sp>
          <p:grpSp>
            <p:nvGrpSpPr>
              <p:cNvPr id="44" name="Google Shape;3038;p53">
                <a:extLst>
                  <a:ext uri="{FF2B5EF4-FFF2-40B4-BE49-F238E27FC236}">
                    <a16:creationId xmlns:a16="http://schemas.microsoft.com/office/drawing/2014/main" id="{A2320D98-7B6B-D9EC-7E17-80C7C7B35E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244846" y="1531181"/>
                <a:ext cx="285161" cy="324000"/>
                <a:chOff x="4045348" y="3475860"/>
                <a:chExt cx="378632" cy="430201"/>
              </a:xfrm>
            </p:grpSpPr>
            <p:sp>
              <p:nvSpPr>
                <p:cNvPr id="45" name="Google Shape;3039;p53">
                  <a:extLst>
                    <a:ext uri="{FF2B5EF4-FFF2-40B4-BE49-F238E27FC236}">
                      <a16:creationId xmlns:a16="http://schemas.microsoft.com/office/drawing/2014/main" id="{8B9BD62E-235D-29BE-5BCE-8CC5FB08AF53}"/>
                    </a:ext>
                  </a:extLst>
                </p:cNvPr>
                <p:cNvSpPr/>
                <p:nvPr/>
              </p:nvSpPr>
              <p:spPr>
                <a:xfrm>
                  <a:off x="4234189" y="3608381"/>
                  <a:ext cx="111470" cy="22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0" h="6026" extrusionOk="0">
                      <a:moveTo>
                        <a:pt x="739" y="0"/>
                      </a:moveTo>
                      <a:lnTo>
                        <a:pt x="25" y="1119"/>
                      </a:lnTo>
                      <a:lnTo>
                        <a:pt x="1" y="6025"/>
                      </a:lnTo>
                      <a:lnTo>
                        <a:pt x="3049" y="6025"/>
                      </a:lnTo>
                      <a:lnTo>
                        <a:pt x="3049" y="1119"/>
                      </a:lnTo>
                      <a:lnTo>
                        <a:pt x="2311" y="0"/>
                      </a:lnTo>
                      <a:close/>
                    </a:path>
                  </a:pathLst>
                </a:custGeom>
                <a:solidFill>
                  <a:srgbClr val="4E3B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46" name="Google Shape;3040;p53">
                  <a:extLst>
                    <a:ext uri="{FF2B5EF4-FFF2-40B4-BE49-F238E27FC236}">
                      <a16:creationId xmlns:a16="http://schemas.microsoft.com/office/drawing/2014/main" id="{5D10380C-78C1-489A-067E-B395D5202F7A}"/>
                    </a:ext>
                  </a:extLst>
                </p:cNvPr>
                <p:cNvSpPr/>
                <p:nvPr/>
              </p:nvSpPr>
              <p:spPr>
                <a:xfrm>
                  <a:off x="4123669" y="3608381"/>
                  <a:ext cx="111433" cy="22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6026" extrusionOk="0">
                      <a:moveTo>
                        <a:pt x="715" y="0"/>
                      </a:moveTo>
                      <a:lnTo>
                        <a:pt x="24" y="1119"/>
                      </a:lnTo>
                      <a:lnTo>
                        <a:pt x="0" y="6025"/>
                      </a:lnTo>
                      <a:lnTo>
                        <a:pt x="3025" y="6025"/>
                      </a:lnTo>
                      <a:lnTo>
                        <a:pt x="3049" y="1119"/>
                      </a:lnTo>
                      <a:lnTo>
                        <a:pt x="2310" y="0"/>
                      </a:lnTo>
                      <a:close/>
                    </a:path>
                  </a:pathLst>
                </a:custGeom>
                <a:solidFill>
                  <a:srgbClr val="4E3B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47" name="Google Shape;3041;p53">
                  <a:extLst>
                    <a:ext uri="{FF2B5EF4-FFF2-40B4-BE49-F238E27FC236}">
                      <a16:creationId xmlns:a16="http://schemas.microsoft.com/office/drawing/2014/main" id="{5B81D2EF-E18E-D402-EE65-CCDC3B56F22B}"/>
                    </a:ext>
                  </a:extLst>
                </p:cNvPr>
                <p:cNvSpPr/>
                <p:nvPr/>
              </p:nvSpPr>
              <p:spPr>
                <a:xfrm>
                  <a:off x="4235066" y="3608381"/>
                  <a:ext cx="54858" cy="22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6026" extrusionOk="0">
                      <a:moveTo>
                        <a:pt x="715" y="0"/>
                      </a:moveTo>
                      <a:lnTo>
                        <a:pt x="1" y="1119"/>
                      </a:lnTo>
                      <a:lnTo>
                        <a:pt x="1" y="6025"/>
                      </a:lnTo>
                      <a:lnTo>
                        <a:pt x="1501" y="6025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rgbClr val="000000">
                    <a:alpha val="943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48" name="Google Shape;3042;p53">
                  <a:extLst>
                    <a:ext uri="{FF2B5EF4-FFF2-40B4-BE49-F238E27FC236}">
                      <a16:creationId xmlns:a16="http://schemas.microsoft.com/office/drawing/2014/main" id="{E4C589CA-D09B-2226-8256-E06DFA6775B6}"/>
                    </a:ext>
                  </a:extLst>
                </p:cNvPr>
                <p:cNvSpPr/>
                <p:nvPr/>
              </p:nvSpPr>
              <p:spPr>
                <a:xfrm>
                  <a:off x="4123669" y="3608381"/>
                  <a:ext cx="54858" cy="220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1" h="6026" extrusionOk="0">
                      <a:moveTo>
                        <a:pt x="715" y="0"/>
                      </a:moveTo>
                      <a:lnTo>
                        <a:pt x="24" y="1119"/>
                      </a:lnTo>
                      <a:lnTo>
                        <a:pt x="0" y="3572"/>
                      </a:lnTo>
                      <a:lnTo>
                        <a:pt x="0" y="6025"/>
                      </a:lnTo>
                      <a:lnTo>
                        <a:pt x="1501" y="6025"/>
                      </a:lnTo>
                      <a:lnTo>
                        <a:pt x="1501" y="0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49" name="Google Shape;3043;p53">
                  <a:extLst>
                    <a:ext uri="{FF2B5EF4-FFF2-40B4-BE49-F238E27FC236}">
                      <a16:creationId xmlns:a16="http://schemas.microsoft.com/office/drawing/2014/main" id="{6014404B-53D9-D972-CBD4-835F15849B1F}"/>
                    </a:ext>
                  </a:extLst>
                </p:cNvPr>
                <p:cNvSpPr/>
                <p:nvPr/>
              </p:nvSpPr>
              <p:spPr>
                <a:xfrm>
                  <a:off x="4067094" y="3684948"/>
                  <a:ext cx="111433" cy="22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6050" extrusionOk="0">
                      <a:moveTo>
                        <a:pt x="739" y="1"/>
                      </a:moveTo>
                      <a:lnTo>
                        <a:pt x="24" y="1144"/>
                      </a:lnTo>
                      <a:lnTo>
                        <a:pt x="0" y="6050"/>
                      </a:lnTo>
                      <a:lnTo>
                        <a:pt x="3049" y="6050"/>
                      </a:lnTo>
                      <a:lnTo>
                        <a:pt x="3049" y="3930"/>
                      </a:lnTo>
                      <a:lnTo>
                        <a:pt x="1548" y="3930"/>
                      </a:lnTo>
                      <a:lnTo>
                        <a:pt x="1572" y="1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0" name="Google Shape;3044;p53">
                  <a:extLst>
                    <a:ext uri="{FF2B5EF4-FFF2-40B4-BE49-F238E27FC236}">
                      <a16:creationId xmlns:a16="http://schemas.microsoft.com/office/drawing/2014/main" id="{16C108E9-AEB3-680C-3BD5-0BE804017B94}"/>
                    </a:ext>
                  </a:extLst>
                </p:cNvPr>
                <p:cNvSpPr/>
                <p:nvPr/>
              </p:nvSpPr>
              <p:spPr>
                <a:xfrm>
                  <a:off x="4178491" y="3828580"/>
                  <a:ext cx="110593" cy="7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6" h="2120" extrusionOk="0">
                      <a:moveTo>
                        <a:pt x="1" y="0"/>
                      </a:moveTo>
                      <a:lnTo>
                        <a:pt x="1" y="2120"/>
                      </a:lnTo>
                      <a:lnTo>
                        <a:pt x="3025" y="2120"/>
                      </a:lnTo>
                      <a:lnTo>
                        <a:pt x="3025" y="0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1" name="Google Shape;3045;p53">
                  <a:extLst>
                    <a:ext uri="{FF2B5EF4-FFF2-40B4-BE49-F238E27FC236}">
                      <a16:creationId xmlns:a16="http://schemas.microsoft.com/office/drawing/2014/main" id="{D67A7C3B-52DE-C73D-C5D2-EA40A445DAFF}"/>
                    </a:ext>
                  </a:extLst>
                </p:cNvPr>
                <p:cNvSpPr/>
                <p:nvPr/>
              </p:nvSpPr>
              <p:spPr>
                <a:xfrm>
                  <a:off x="4178491" y="3828580"/>
                  <a:ext cx="56612" cy="7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2120" extrusionOk="0">
                      <a:moveTo>
                        <a:pt x="1" y="0"/>
                      </a:moveTo>
                      <a:lnTo>
                        <a:pt x="1" y="2120"/>
                      </a:lnTo>
                      <a:lnTo>
                        <a:pt x="1549" y="2120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2" name="Google Shape;3046;p53">
                  <a:extLst>
                    <a:ext uri="{FF2B5EF4-FFF2-40B4-BE49-F238E27FC236}">
                      <a16:creationId xmlns:a16="http://schemas.microsoft.com/office/drawing/2014/main" id="{1971E100-F436-FC4C-A67E-BA5AE51E4B79}"/>
                    </a:ext>
                  </a:extLst>
                </p:cNvPr>
                <p:cNvSpPr/>
                <p:nvPr/>
              </p:nvSpPr>
              <p:spPr>
                <a:xfrm>
                  <a:off x="4288170" y="3684948"/>
                  <a:ext cx="111433" cy="221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6050" extrusionOk="0">
                      <a:moveTo>
                        <a:pt x="1548" y="1"/>
                      </a:moveTo>
                      <a:lnTo>
                        <a:pt x="1548" y="3930"/>
                      </a:lnTo>
                      <a:lnTo>
                        <a:pt x="0" y="3930"/>
                      </a:lnTo>
                      <a:lnTo>
                        <a:pt x="24" y="6050"/>
                      </a:lnTo>
                      <a:lnTo>
                        <a:pt x="3049" y="6050"/>
                      </a:lnTo>
                      <a:lnTo>
                        <a:pt x="3049" y="1144"/>
                      </a:lnTo>
                      <a:lnTo>
                        <a:pt x="2334" y="1"/>
                      </a:lnTo>
                      <a:close/>
                    </a:path>
                  </a:pathLst>
                </a:custGeom>
                <a:solidFill>
                  <a:srgbClr val="4E3B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3" name="Google Shape;3047;p53">
                  <a:extLst>
                    <a:ext uri="{FF2B5EF4-FFF2-40B4-BE49-F238E27FC236}">
                      <a16:creationId xmlns:a16="http://schemas.microsoft.com/office/drawing/2014/main" id="{386A670D-148D-335C-C351-CEC541CD6ABB}"/>
                    </a:ext>
                  </a:extLst>
                </p:cNvPr>
                <p:cNvSpPr/>
                <p:nvPr/>
              </p:nvSpPr>
              <p:spPr>
                <a:xfrm>
                  <a:off x="4288170" y="3828580"/>
                  <a:ext cx="55735" cy="77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2120" extrusionOk="0">
                      <a:moveTo>
                        <a:pt x="0" y="0"/>
                      </a:moveTo>
                      <a:lnTo>
                        <a:pt x="24" y="2120"/>
                      </a:lnTo>
                      <a:lnTo>
                        <a:pt x="1524" y="2120"/>
                      </a:lnTo>
                      <a:lnTo>
                        <a:pt x="1524" y="0"/>
                      </a:lnTo>
                      <a:close/>
                    </a:path>
                  </a:pathLst>
                </a:custGeom>
                <a:solidFill>
                  <a:srgbClr val="4E3B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4" name="Google Shape;3048;p53">
                  <a:extLst>
                    <a:ext uri="{FF2B5EF4-FFF2-40B4-BE49-F238E27FC236}">
                      <a16:creationId xmlns:a16="http://schemas.microsoft.com/office/drawing/2014/main" id="{5579EF15-067B-54AE-B3DA-B7F053C85E1E}"/>
                    </a:ext>
                  </a:extLst>
                </p:cNvPr>
                <p:cNvSpPr/>
                <p:nvPr/>
              </p:nvSpPr>
              <p:spPr>
                <a:xfrm>
                  <a:off x="4178491" y="3864250"/>
                  <a:ext cx="109716" cy="4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144" extrusionOk="0">
                      <a:moveTo>
                        <a:pt x="715" y="1"/>
                      </a:moveTo>
                      <a:lnTo>
                        <a:pt x="1" y="1144"/>
                      </a:lnTo>
                      <a:lnTo>
                        <a:pt x="3001" y="1144"/>
                      </a:lnTo>
                      <a:lnTo>
                        <a:pt x="2311" y="1"/>
                      </a:lnTo>
                      <a:close/>
                    </a:path>
                  </a:pathLst>
                </a:custGeom>
                <a:solidFill>
                  <a:srgbClr val="000000">
                    <a:alpha val="2642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5" name="Google Shape;3049;p53">
                  <a:extLst>
                    <a:ext uri="{FF2B5EF4-FFF2-40B4-BE49-F238E27FC236}">
                      <a16:creationId xmlns:a16="http://schemas.microsoft.com/office/drawing/2014/main" id="{811BF680-88A9-65B3-1D0C-82E1589E4676}"/>
                    </a:ext>
                  </a:extLst>
                </p:cNvPr>
                <p:cNvSpPr/>
                <p:nvPr/>
              </p:nvSpPr>
              <p:spPr>
                <a:xfrm>
                  <a:off x="4289047" y="3864250"/>
                  <a:ext cx="110556" cy="4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1144" extrusionOk="0">
                      <a:moveTo>
                        <a:pt x="715" y="1"/>
                      </a:moveTo>
                      <a:lnTo>
                        <a:pt x="0" y="1144"/>
                      </a:lnTo>
                      <a:lnTo>
                        <a:pt x="3025" y="1144"/>
                      </a:lnTo>
                      <a:lnTo>
                        <a:pt x="2310" y="1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6" name="Google Shape;3050;p53">
                  <a:extLst>
                    <a:ext uri="{FF2B5EF4-FFF2-40B4-BE49-F238E27FC236}">
                      <a16:creationId xmlns:a16="http://schemas.microsoft.com/office/drawing/2014/main" id="{79CA1D00-0E41-8FF6-5934-1F00C86205B8}"/>
                    </a:ext>
                  </a:extLst>
                </p:cNvPr>
                <p:cNvSpPr/>
                <p:nvPr/>
              </p:nvSpPr>
              <p:spPr>
                <a:xfrm>
                  <a:off x="4067971" y="3864250"/>
                  <a:ext cx="109679" cy="41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" h="1144" extrusionOk="0">
                      <a:moveTo>
                        <a:pt x="715" y="1"/>
                      </a:moveTo>
                      <a:lnTo>
                        <a:pt x="0" y="1144"/>
                      </a:lnTo>
                      <a:lnTo>
                        <a:pt x="3001" y="1144"/>
                      </a:lnTo>
                      <a:lnTo>
                        <a:pt x="2286" y="1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7" name="Google Shape;3051;p53">
                  <a:extLst>
                    <a:ext uri="{FF2B5EF4-FFF2-40B4-BE49-F238E27FC236}">
                      <a16:creationId xmlns:a16="http://schemas.microsoft.com/office/drawing/2014/main" id="{86B9C21A-1565-2986-2C2A-60E4F245708A}"/>
                    </a:ext>
                  </a:extLst>
                </p:cNvPr>
                <p:cNvSpPr/>
                <p:nvPr/>
              </p:nvSpPr>
              <p:spPr>
                <a:xfrm>
                  <a:off x="4123669" y="3787646"/>
                  <a:ext cx="110556" cy="4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1121" extrusionOk="0">
                      <a:moveTo>
                        <a:pt x="715" y="1"/>
                      </a:moveTo>
                      <a:lnTo>
                        <a:pt x="0" y="1120"/>
                      </a:lnTo>
                      <a:lnTo>
                        <a:pt x="3025" y="1120"/>
                      </a:lnTo>
                      <a:lnTo>
                        <a:pt x="2310" y="1"/>
                      </a:lnTo>
                      <a:close/>
                    </a:path>
                  </a:pathLst>
                </a:custGeom>
                <a:solidFill>
                  <a:srgbClr val="4E3B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8" name="Google Shape;3052;p53">
                  <a:extLst>
                    <a:ext uri="{FF2B5EF4-FFF2-40B4-BE49-F238E27FC236}">
                      <a16:creationId xmlns:a16="http://schemas.microsoft.com/office/drawing/2014/main" id="{AFBB0C39-B75F-121A-527D-D98A94F5AA7B}"/>
                    </a:ext>
                  </a:extLst>
                </p:cNvPr>
                <p:cNvSpPr/>
                <p:nvPr/>
              </p:nvSpPr>
              <p:spPr>
                <a:xfrm>
                  <a:off x="4234189" y="3787646"/>
                  <a:ext cx="109716" cy="40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1121" extrusionOk="0">
                      <a:moveTo>
                        <a:pt x="715" y="1"/>
                      </a:moveTo>
                      <a:lnTo>
                        <a:pt x="1" y="1120"/>
                      </a:lnTo>
                      <a:lnTo>
                        <a:pt x="3001" y="1120"/>
                      </a:lnTo>
                      <a:lnTo>
                        <a:pt x="2287" y="1"/>
                      </a:lnTo>
                      <a:close/>
                    </a:path>
                  </a:pathLst>
                </a:custGeom>
                <a:solidFill>
                  <a:srgbClr val="FBEEC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59" name="Google Shape;3053;p53">
                  <a:extLst>
                    <a:ext uri="{FF2B5EF4-FFF2-40B4-BE49-F238E27FC236}">
                      <a16:creationId xmlns:a16="http://schemas.microsoft.com/office/drawing/2014/main" id="{F77F5D20-6C98-D2F1-1F37-786B19239BEF}"/>
                    </a:ext>
                  </a:extLst>
                </p:cNvPr>
                <p:cNvSpPr/>
                <p:nvPr/>
              </p:nvSpPr>
              <p:spPr>
                <a:xfrm>
                  <a:off x="4098415" y="3475860"/>
                  <a:ext cx="57489" cy="56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1543" extrusionOk="0">
                      <a:moveTo>
                        <a:pt x="778" y="0"/>
                      </a:moveTo>
                      <a:cubicBezTo>
                        <a:pt x="751" y="0"/>
                        <a:pt x="727" y="18"/>
                        <a:pt x="715" y="54"/>
                      </a:cubicBezTo>
                      <a:lnTo>
                        <a:pt x="501" y="459"/>
                      </a:lnTo>
                      <a:cubicBezTo>
                        <a:pt x="501" y="483"/>
                        <a:pt x="477" y="483"/>
                        <a:pt x="477" y="506"/>
                      </a:cubicBezTo>
                      <a:lnTo>
                        <a:pt x="48" y="721"/>
                      </a:lnTo>
                      <a:cubicBezTo>
                        <a:pt x="1" y="745"/>
                        <a:pt x="1" y="816"/>
                        <a:pt x="48" y="840"/>
                      </a:cubicBezTo>
                      <a:lnTo>
                        <a:pt x="477" y="1054"/>
                      </a:lnTo>
                      <a:cubicBezTo>
                        <a:pt x="477" y="1054"/>
                        <a:pt x="501" y="1078"/>
                        <a:pt x="501" y="1078"/>
                      </a:cubicBezTo>
                      <a:lnTo>
                        <a:pt x="715" y="1507"/>
                      </a:lnTo>
                      <a:cubicBezTo>
                        <a:pt x="727" y="1530"/>
                        <a:pt x="751" y="1542"/>
                        <a:pt x="778" y="1542"/>
                      </a:cubicBezTo>
                      <a:cubicBezTo>
                        <a:pt x="805" y="1542"/>
                        <a:pt x="834" y="1530"/>
                        <a:pt x="858" y="1507"/>
                      </a:cubicBezTo>
                      <a:lnTo>
                        <a:pt x="1072" y="1078"/>
                      </a:lnTo>
                      <a:cubicBezTo>
                        <a:pt x="1072" y="1078"/>
                        <a:pt x="1072" y="1054"/>
                        <a:pt x="1096" y="1054"/>
                      </a:cubicBezTo>
                      <a:lnTo>
                        <a:pt x="1525" y="840"/>
                      </a:lnTo>
                      <a:cubicBezTo>
                        <a:pt x="1573" y="816"/>
                        <a:pt x="1573" y="745"/>
                        <a:pt x="1525" y="721"/>
                      </a:cubicBezTo>
                      <a:lnTo>
                        <a:pt x="1096" y="506"/>
                      </a:lnTo>
                      <a:cubicBezTo>
                        <a:pt x="1072" y="483"/>
                        <a:pt x="1072" y="483"/>
                        <a:pt x="1072" y="459"/>
                      </a:cubicBezTo>
                      <a:lnTo>
                        <a:pt x="858" y="54"/>
                      </a:lnTo>
                      <a:cubicBezTo>
                        <a:pt x="834" y="18"/>
                        <a:pt x="805" y="0"/>
                        <a:pt x="778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0" name="Google Shape;3054;p53">
                  <a:extLst>
                    <a:ext uri="{FF2B5EF4-FFF2-40B4-BE49-F238E27FC236}">
                      <a16:creationId xmlns:a16="http://schemas.microsoft.com/office/drawing/2014/main" id="{8CB052F8-5221-10B7-F484-5B645D2CBE76}"/>
                    </a:ext>
                  </a:extLst>
                </p:cNvPr>
                <p:cNvSpPr/>
                <p:nvPr/>
              </p:nvSpPr>
              <p:spPr>
                <a:xfrm>
                  <a:off x="4379538" y="3584442"/>
                  <a:ext cx="44442" cy="43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197" extrusionOk="0">
                      <a:moveTo>
                        <a:pt x="605" y="0"/>
                      </a:moveTo>
                      <a:cubicBezTo>
                        <a:pt x="584" y="0"/>
                        <a:pt x="561" y="12"/>
                        <a:pt x="549" y="36"/>
                      </a:cubicBezTo>
                      <a:lnTo>
                        <a:pt x="382" y="346"/>
                      </a:lnTo>
                      <a:cubicBezTo>
                        <a:pt x="382" y="369"/>
                        <a:pt x="358" y="369"/>
                        <a:pt x="358" y="369"/>
                      </a:cubicBezTo>
                      <a:lnTo>
                        <a:pt x="25" y="560"/>
                      </a:lnTo>
                      <a:cubicBezTo>
                        <a:pt x="1" y="560"/>
                        <a:pt x="1" y="631"/>
                        <a:pt x="25" y="655"/>
                      </a:cubicBezTo>
                      <a:lnTo>
                        <a:pt x="358" y="822"/>
                      </a:lnTo>
                      <a:cubicBezTo>
                        <a:pt x="382" y="822"/>
                        <a:pt x="382" y="846"/>
                        <a:pt x="382" y="846"/>
                      </a:cubicBezTo>
                      <a:lnTo>
                        <a:pt x="549" y="1179"/>
                      </a:lnTo>
                      <a:cubicBezTo>
                        <a:pt x="561" y="1191"/>
                        <a:pt x="578" y="1197"/>
                        <a:pt x="596" y="1197"/>
                      </a:cubicBezTo>
                      <a:cubicBezTo>
                        <a:pt x="614" y="1197"/>
                        <a:pt x="632" y="1191"/>
                        <a:pt x="644" y="1179"/>
                      </a:cubicBezTo>
                      <a:lnTo>
                        <a:pt x="834" y="846"/>
                      </a:lnTo>
                      <a:cubicBezTo>
                        <a:pt x="834" y="822"/>
                        <a:pt x="834" y="822"/>
                        <a:pt x="858" y="822"/>
                      </a:cubicBezTo>
                      <a:lnTo>
                        <a:pt x="1168" y="655"/>
                      </a:lnTo>
                      <a:cubicBezTo>
                        <a:pt x="1215" y="631"/>
                        <a:pt x="1215" y="584"/>
                        <a:pt x="1168" y="560"/>
                      </a:cubicBezTo>
                      <a:lnTo>
                        <a:pt x="858" y="369"/>
                      </a:lnTo>
                      <a:cubicBezTo>
                        <a:pt x="834" y="369"/>
                        <a:pt x="834" y="369"/>
                        <a:pt x="834" y="346"/>
                      </a:cubicBezTo>
                      <a:lnTo>
                        <a:pt x="644" y="36"/>
                      </a:lnTo>
                      <a:cubicBezTo>
                        <a:pt x="644" y="12"/>
                        <a:pt x="626" y="0"/>
                        <a:pt x="605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1" name="Google Shape;3055;p53">
                  <a:extLst>
                    <a:ext uri="{FF2B5EF4-FFF2-40B4-BE49-F238E27FC236}">
                      <a16:creationId xmlns:a16="http://schemas.microsoft.com/office/drawing/2014/main" id="{48CEF92B-041D-4DC6-1BAE-55C1A97FF637}"/>
                    </a:ext>
                  </a:extLst>
                </p:cNvPr>
                <p:cNvSpPr/>
                <p:nvPr/>
              </p:nvSpPr>
              <p:spPr>
                <a:xfrm>
                  <a:off x="4313387" y="3475860"/>
                  <a:ext cx="56612" cy="56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3" extrusionOk="0">
                      <a:moveTo>
                        <a:pt x="775" y="0"/>
                      </a:moveTo>
                      <a:cubicBezTo>
                        <a:pt x="751" y="0"/>
                        <a:pt x="727" y="18"/>
                        <a:pt x="715" y="54"/>
                      </a:cubicBezTo>
                      <a:lnTo>
                        <a:pt x="501" y="459"/>
                      </a:lnTo>
                      <a:cubicBezTo>
                        <a:pt x="501" y="483"/>
                        <a:pt x="477" y="483"/>
                        <a:pt x="477" y="506"/>
                      </a:cubicBezTo>
                      <a:lnTo>
                        <a:pt x="49" y="721"/>
                      </a:lnTo>
                      <a:cubicBezTo>
                        <a:pt x="1" y="745"/>
                        <a:pt x="1" y="816"/>
                        <a:pt x="49" y="840"/>
                      </a:cubicBezTo>
                      <a:lnTo>
                        <a:pt x="477" y="1054"/>
                      </a:lnTo>
                      <a:cubicBezTo>
                        <a:pt x="477" y="1054"/>
                        <a:pt x="501" y="1078"/>
                        <a:pt x="501" y="1078"/>
                      </a:cubicBezTo>
                      <a:lnTo>
                        <a:pt x="715" y="1507"/>
                      </a:lnTo>
                      <a:cubicBezTo>
                        <a:pt x="727" y="1530"/>
                        <a:pt x="751" y="1542"/>
                        <a:pt x="775" y="1542"/>
                      </a:cubicBezTo>
                      <a:cubicBezTo>
                        <a:pt x="799" y="1542"/>
                        <a:pt x="823" y="1530"/>
                        <a:pt x="834" y="1507"/>
                      </a:cubicBezTo>
                      <a:lnTo>
                        <a:pt x="1049" y="1078"/>
                      </a:lnTo>
                      <a:cubicBezTo>
                        <a:pt x="1073" y="1078"/>
                        <a:pt x="1073" y="1054"/>
                        <a:pt x="1096" y="1054"/>
                      </a:cubicBezTo>
                      <a:lnTo>
                        <a:pt x="1501" y="840"/>
                      </a:lnTo>
                      <a:cubicBezTo>
                        <a:pt x="1549" y="816"/>
                        <a:pt x="1549" y="745"/>
                        <a:pt x="1501" y="721"/>
                      </a:cubicBezTo>
                      <a:lnTo>
                        <a:pt x="1096" y="506"/>
                      </a:lnTo>
                      <a:cubicBezTo>
                        <a:pt x="1073" y="483"/>
                        <a:pt x="1049" y="483"/>
                        <a:pt x="1049" y="459"/>
                      </a:cubicBezTo>
                      <a:lnTo>
                        <a:pt x="834" y="54"/>
                      </a:lnTo>
                      <a:cubicBezTo>
                        <a:pt x="823" y="18"/>
                        <a:pt x="799" y="0"/>
                        <a:pt x="775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2" name="Google Shape;3056;p53">
                  <a:extLst>
                    <a:ext uri="{FF2B5EF4-FFF2-40B4-BE49-F238E27FC236}">
                      <a16:creationId xmlns:a16="http://schemas.microsoft.com/office/drawing/2014/main" id="{657E2ABF-B6F6-890E-2F3D-F4AF2CC66D8A}"/>
                    </a:ext>
                  </a:extLst>
                </p:cNvPr>
                <p:cNvSpPr/>
                <p:nvPr/>
              </p:nvSpPr>
              <p:spPr>
                <a:xfrm>
                  <a:off x="4212443" y="3529584"/>
                  <a:ext cx="44442" cy="44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" h="1216" extrusionOk="0">
                      <a:moveTo>
                        <a:pt x="605" y="1"/>
                      </a:moveTo>
                      <a:cubicBezTo>
                        <a:pt x="584" y="1"/>
                        <a:pt x="560" y="13"/>
                        <a:pt x="548" y="37"/>
                      </a:cubicBezTo>
                      <a:lnTo>
                        <a:pt x="382" y="370"/>
                      </a:lnTo>
                      <a:cubicBezTo>
                        <a:pt x="382" y="370"/>
                        <a:pt x="358" y="394"/>
                        <a:pt x="358" y="394"/>
                      </a:cubicBezTo>
                      <a:lnTo>
                        <a:pt x="24" y="561"/>
                      </a:lnTo>
                      <a:cubicBezTo>
                        <a:pt x="1" y="584"/>
                        <a:pt x="1" y="632"/>
                        <a:pt x="24" y="656"/>
                      </a:cubicBezTo>
                      <a:lnTo>
                        <a:pt x="358" y="823"/>
                      </a:lnTo>
                      <a:cubicBezTo>
                        <a:pt x="382" y="823"/>
                        <a:pt x="382" y="846"/>
                        <a:pt x="382" y="846"/>
                      </a:cubicBezTo>
                      <a:lnTo>
                        <a:pt x="548" y="1180"/>
                      </a:lnTo>
                      <a:cubicBezTo>
                        <a:pt x="560" y="1204"/>
                        <a:pt x="578" y="1215"/>
                        <a:pt x="596" y="1215"/>
                      </a:cubicBezTo>
                      <a:cubicBezTo>
                        <a:pt x="614" y="1215"/>
                        <a:pt x="632" y="1204"/>
                        <a:pt x="643" y="1180"/>
                      </a:cubicBezTo>
                      <a:lnTo>
                        <a:pt x="834" y="846"/>
                      </a:lnTo>
                      <a:cubicBezTo>
                        <a:pt x="834" y="846"/>
                        <a:pt x="834" y="823"/>
                        <a:pt x="858" y="823"/>
                      </a:cubicBezTo>
                      <a:lnTo>
                        <a:pt x="1167" y="656"/>
                      </a:lnTo>
                      <a:cubicBezTo>
                        <a:pt x="1215" y="632"/>
                        <a:pt x="1215" y="584"/>
                        <a:pt x="1167" y="561"/>
                      </a:cubicBezTo>
                      <a:lnTo>
                        <a:pt x="858" y="394"/>
                      </a:lnTo>
                      <a:cubicBezTo>
                        <a:pt x="834" y="394"/>
                        <a:pt x="834" y="370"/>
                        <a:pt x="834" y="370"/>
                      </a:cubicBezTo>
                      <a:lnTo>
                        <a:pt x="643" y="37"/>
                      </a:lnTo>
                      <a:cubicBezTo>
                        <a:pt x="643" y="13"/>
                        <a:pt x="626" y="1"/>
                        <a:pt x="605" y="1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3" name="Google Shape;3057;p53">
                  <a:extLst>
                    <a:ext uri="{FF2B5EF4-FFF2-40B4-BE49-F238E27FC236}">
                      <a16:creationId xmlns:a16="http://schemas.microsoft.com/office/drawing/2014/main" id="{50D9839D-DA14-B21F-8BEE-2E6ACA74D6DD}"/>
                    </a:ext>
                  </a:extLst>
                </p:cNvPr>
                <p:cNvSpPr/>
                <p:nvPr/>
              </p:nvSpPr>
              <p:spPr>
                <a:xfrm>
                  <a:off x="4045348" y="3584442"/>
                  <a:ext cx="44405" cy="43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1197" extrusionOk="0">
                      <a:moveTo>
                        <a:pt x="604" y="0"/>
                      </a:moveTo>
                      <a:cubicBezTo>
                        <a:pt x="584" y="0"/>
                        <a:pt x="560" y="12"/>
                        <a:pt x="548" y="36"/>
                      </a:cubicBezTo>
                      <a:lnTo>
                        <a:pt x="381" y="346"/>
                      </a:lnTo>
                      <a:cubicBezTo>
                        <a:pt x="381" y="369"/>
                        <a:pt x="357" y="369"/>
                        <a:pt x="357" y="369"/>
                      </a:cubicBezTo>
                      <a:lnTo>
                        <a:pt x="24" y="560"/>
                      </a:lnTo>
                      <a:cubicBezTo>
                        <a:pt x="0" y="560"/>
                        <a:pt x="0" y="631"/>
                        <a:pt x="24" y="655"/>
                      </a:cubicBezTo>
                      <a:lnTo>
                        <a:pt x="357" y="822"/>
                      </a:lnTo>
                      <a:cubicBezTo>
                        <a:pt x="381" y="822"/>
                        <a:pt x="381" y="846"/>
                        <a:pt x="381" y="846"/>
                      </a:cubicBezTo>
                      <a:lnTo>
                        <a:pt x="548" y="1179"/>
                      </a:lnTo>
                      <a:cubicBezTo>
                        <a:pt x="560" y="1191"/>
                        <a:pt x="578" y="1197"/>
                        <a:pt x="595" y="1197"/>
                      </a:cubicBezTo>
                      <a:cubicBezTo>
                        <a:pt x="613" y="1197"/>
                        <a:pt x="631" y="1191"/>
                        <a:pt x="643" y="1179"/>
                      </a:cubicBezTo>
                      <a:lnTo>
                        <a:pt x="834" y="846"/>
                      </a:lnTo>
                      <a:cubicBezTo>
                        <a:pt x="834" y="822"/>
                        <a:pt x="834" y="822"/>
                        <a:pt x="857" y="822"/>
                      </a:cubicBezTo>
                      <a:lnTo>
                        <a:pt x="1167" y="655"/>
                      </a:lnTo>
                      <a:cubicBezTo>
                        <a:pt x="1215" y="631"/>
                        <a:pt x="1215" y="584"/>
                        <a:pt x="1167" y="560"/>
                      </a:cubicBezTo>
                      <a:lnTo>
                        <a:pt x="857" y="369"/>
                      </a:lnTo>
                      <a:cubicBezTo>
                        <a:pt x="834" y="369"/>
                        <a:pt x="834" y="369"/>
                        <a:pt x="834" y="346"/>
                      </a:cubicBezTo>
                      <a:lnTo>
                        <a:pt x="643" y="36"/>
                      </a:lnTo>
                      <a:cubicBezTo>
                        <a:pt x="643" y="12"/>
                        <a:pt x="625" y="0"/>
                        <a:pt x="604" y="0"/>
                      </a:cubicBez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4" name="Google Shape;3058;p53">
                  <a:extLst>
                    <a:ext uri="{FF2B5EF4-FFF2-40B4-BE49-F238E27FC236}">
                      <a16:creationId xmlns:a16="http://schemas.microsoft.com/office/drawing/2014/main" id="{C44C1A72-D24E-EBBB-60BB-59B595E13A23}"/>
                    </a:ext>
                  </a:extLst>
                </p:cNvPr>
                <p:cNvSpPr/>
                <p:nvPr/>
              </p:nvSpPr>
              <p:spPr>
                <a:xfrm>
                  <a:off x="4094066" y="3684948"/>
                  <a:ext cx="57489" cy="17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" h="4907" extrusionOk="0">
                      <a:moveTo>
                        <a:pt x="1" y="1"/>
                      </a:moveTo>
                      <a:lnTo>
                        <a:pt x="1" y="4907"/>
                      </a:lnTo>
                      <a:lnTo>
                        <a:pt x="1572" y="4907"/>
                      </a:lnTo>
                      <a:lnTo>
                        <a:pt x="1572" y="3930"/>
                      </a:lnTo>
                      <a:lnTo>
                        <a:pt x="810" y="3930"/>
                      </a:lnTo>
                      <a:lnTo>
                        <a:pt x="834" y="1"/>
                      </a:lnTo>
                      <a:close/>
                    </a:path>
                  </a:pathLst>
                </a:custGeom>
                <a:solidFill>
                  <a:srgbClr val="F0A22E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5" name="Google Shape;3059;p53">
                  <a:extLst>
                    <a:ext uri="{FF2B5EF4-FFF2-40B4-BE49-F238E27FC236}">
                      <a16:creationId xmlns:a16="http://schemas.microsoft.com/office/drawing/2014/main" id="{7AB8362A-3D75-CE47-03BC-A4E15C41FF44}"/>
                    </a:ext>
                  </a:extLst>
                </p:cNvPr>
                <p:cNvSpPr/>
                <p:nvPr/>
              </p:nvSpPr>
              <p:spPr>
                <a:xfrm>
                  <a:off x="4150641" y="3608381"/>
                  <a:ext cx="56612" cy="17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906" extrusionOk="0">
                      <a:moveTo>
                        <a:pt x="1" y="0"/>
                      </a:moveTo>
                      <a:lnTo>
                        <a:pt x="1" y="4906"/>
                      </a:lnTo>
                      <a:lnTo>
                        <a:pt x="1549" y="4906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F0A22E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6" name="Google Shape;3060;p53">
                  <a:extLst>
                    <a:ext uri="{FF2B5EF4-FFF2-40B4-BE49-F238E27FC236}">
                      <a16:creationId xmlns:a16="http://schemas.microsoft.com/office/drawing/2014/main" id="{88D1F3CF-AEB9-645D-7F76-6BE62CD15920}"/>
                    </a:ext>
                  </a:extLst>
                </p:cNvPr>
                <p:cNvSpPr/>
                <p:nvPr/>
              </p:nvSpPr>
              <p:spPr>
                <a:xfrm>
                  <a:off x="4261198" y="3608381"/>
                  <a:ext cx="57453" cy="179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4906" extrusionOk="0">
                      <a:moveTo>
                        <a:pt x="0" y="0"/>
                      </a:moveTo>
                      <a:lnTo>
                        <a:pt x="0" y="4906"/>
                      </a:lnTo>
                      <a:lnTo>
                        <a:pt x="1572" y="4906"/>
                      </a:lnTo>
                      <a:lnTo>
                        <a:pt x="1572" y="0"/>
                      </a:lnTo>
                      <a:close/>
                    </a:path>
                  </a:pathLst>
                </a:custGeom>
                <a:solidFill>
                  <a:srgbClr val="F0A22E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7" name="Google Shape;3061;p53">
                  <a:extLst>
                    <a:ext uri="{FF2B5EF4-FFF2-40B4-BE49-F238E27FC236}">
                      <a16:creationId xmlns:a16="http://schemas.microsoft.com/office/drawing/2014/main" id="{CB968F0C-CA25-2D6A-97B0-7AC659270B38}"/>
                    </a:ext>
                  </a:extLst>
                </p:cNvPr>
                <p:cNvSpPr/>
                <p:nvPr/>
              </p:nvSpPr>
              <p:spPr>
                <a:xfrm>
                  <a:off x="4206340" y="3828580"/>
                  <a:ext cx="55735" cy="35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977" extrusionOk="0">
                      <a:moveTo>
                        <a:pt x="1" y="0"/>
                      </a:moveTo>
                      <a:lnTo>
                        <a:pt x="1" y="977"/>
                      </a:lnTo>
                      <a:lnTo>
                        <a:pt x="1525" y="977"/>
                      </a:lnTo>
                      <a:lnTo>
                        <a:pt x="1525" y="0"/>
                      </a:lnTo>
                      <a:close/>
                    </a:path>
                  </a:pathLst>
                </a:custGeom>
                <a:solidFill>
                  <a:srgbClr val="F0A22E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  <p:sp>
              <p:nvSpPr>
                <p:cNvPr id="68" name="Google Shape;3062;p53">
                  <a:extLst>
                    <a:ext uri="{FF2B5EF4-FFF2-40B4-BE49-F238E27FC236}">
                      <a16:creationId xmlns:a16="http://schemas.microsoft.com/office/drawing/2014/main" id="{F5983EB9-E120-B8DB-AF96-A909954EC890}"/>
                    </a:ext>
                  </a:extLst>
                </p:cNvPr>
                <p:cNvSpPr/>
                <p:nvPr/>
              </p:nvSpPr>
              <p:spPr>
                <a:xfrm>
                  <a:off x="4316019" y="3684948"/>
                  <a:ext cx="56612" cy="17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907" extrusionOk="0">
                      <a:moveTo>
                        <a:pt x="810" y="1"/>
                      </a:moveTo>
                      <a:lnTo>
                        <a:pt x="810" y="3930"/>
                      </a:lnTo>
                      <a:lnTo>
                        <a:pt x="0" y="3930"/>
                      </a:lnTo>
                      <a:lnTo>
                        <a:pt x="0" y="4907"/>
                      </a:lnTo>
                      <a:lnTo>
                        <a:pt x="1548" y="4907"/>
                      </a:lnTo>
                      <a:lnTo>
                        <a:pt x="1548" y="1"/>
                      </a:lnTo>
                      <a:close/>
                    </a:path>
                  </a:pathLst>
                </a:custGeom>
                <a:solidFill>
                  <a:srgbClr val="F0A22E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240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lbert Sans Medium" pitchFamily="2" charset="0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bert Sans PP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oppins SemiBold - Poppins Light">
      <a:majorFont>
        <a:latin typeface="Poppins SemiBold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20000"/>
          </a:schemeClr>
        </a:solidFill>
        <a:ln w="3175" cap="flat">
          <a:solidFill>
            <a:schemeClr val="bg1">
              <a:alpha val="30000"/>
            </a:schemeClr>
          </a:solidFill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>
            <a:solidFill>
              <a:schemeClr val="bg1"/>
            </a:solidFill>
            <a:latin typeface="+mj-lt"/>
          </a:defRPr>
        </a:defPPr>
      </a:lstStyle>
    </a:spDef>
    <a:lnDef>
      <a:spPr>
        <a:ln>
          <a:solidFill>
            <a:srgbClr val="2F383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0a58a55-8d55-4c7b-aa85-1ae890a4cc64}" enabled="1" method="Standard" siteId="{e85feadf-11e7-47bb-a160-43b98dcc96f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1135</Words>
  <Application>Microsoft Office PowerPoint</Application>
  <PresentationFormat>Widescreen</PresentationFormat>
  <Paragraphs>245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Times New Roman</vt:lpstr>
      <vt:lpstr>Gelasio</vt:lpstr>
      <vt:lpstr>Aptos</vt:lpstr>
      <vt:lpstr>Poppins Light</vt:lpstr>
      <vt:lpstr>Albert Sans Black</vt:lpstr>
      <vt:lpstr>Albert Sans Medium</vt:lpstr>
      <vt:lpstr>Wingdings</vt:lpstr>
      <vt:lpstr>Aptos Display</vt:lpstr>
      <vt:lpstr>Symbol</vt:lpstr>
      <vt:lpstr>Segoe UI</vt:lpstr>
      <vt:lpstr>Cowboys 2.0</vt:lpstr>
      <vt:lpstr>Calibri</vt:lpstr>
      <vt:lpstr>Arial</vt:lpstr>
      <vt:lpstr>Eastwood</vt:lpstr>
      <vt:lpstr>Office Theme</vt:lpstr>
      <vt:lpstr>1_Office Theme</vt:lpstr>
      <vt:lpstr>PPTMON theme</vt:lpstr>
      <vt:lpstr>PowerPoint Presentation</vt:lpstr>
      <vt:lpstr>PowerPoint Presentation</vt:lpstr>
      <vt:lpstr>Saddle Up Your Forms</vt:lpstr>
      <vt:lpstr>Saddle Up Your Forms</vt:lpstr>
      <vt:lpstr>Saddle Up Your Forms</vt:lpstr>
      <vt:lpstr>Navigating the Wild West</vt:lpstr>
      <vt:lpstr>PowerPoint Presentation</vt:lpstr>
      <vt:lpstr>Views from the Saloon</vt:lpstr>
      <vt:lpstr>PowerPoint Presentation</vt:lpstr>
      <vt:lpstr>Command Bars: Taming the Unruly</vt:lpstr>
      <vt:lpstr>Guarding the Gold: Security Roles</vt:lpstr>
      <vt:lpstr>Canvas Apps: Open Range Crafts</vt:lpstr>
      <vt:lpstr>Cowb-AI Code: Enhancing the UX</vt:lpstr>
      <vt:lpstr>THE END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Black</dc:creator>
  <cp:lastModifiedBy>Anna Black</cp:lastModifiedBy>
  <cp:revision>3</cp:revision>
  <dcterms:created xsi:type="dcterms:W3CDTF">2024-06-04T14:59:17Z</dcterms:created>
  <dcterms:modified xsi:type="dcterms:W3CDTF">2024-10-30T13:39:54Z</dcterms:modified>
</cp:coreProperties>
</file>